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8"/>
  </p:notesMasterIdLst>
  <p:sldIdLst>
    <p:sldId id="353" r:id="rId4"/>
    <p:sldId id="351" r:id="rId5"/>
    <p:sldId id="347" r:id="rId6"/>
    <p:sldId id="300" r:id="rId7"/>
    <p:sldId id="363" r:id="rId8"/>
    <p:sldId id="262" r:id="rId9"/>
    <p:sldId id="256" r:id="rId10"/>
    <p:sldId id="257" r:id="rId11"/>
    <p:sldId id="365" r:id="rId12"/>
    <p:sldId id="362" r:id="rId13"/>
    <p:sldId id="364" r:id="rId14"/>
    <p:sldId id="273" r:id="rId15"/>
    <p:sldId id="310" r:id="rId16"/>
    <p:sldId id="330" r:id="rId17"/>
    <p:sldId id="298" r:id="rId18"/>
    <p:sldId id="360" r:id="rId19"/>
    <p:sldId id="359" r:id="rId20"/>
    <p:sldId id="367" r:id="rId21"/>
    <p:sldId id="361" r:id="rId22"/>
    <p:sldId id="319" r:id="rId23"/>
    <p:sldId id="261" r:id="rId24"/>
    <p:sldId id="340" r:id="rId25"/>
    <p:sldId id="368" r:id="rId26"/>
    <p:sldId id="3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it Kiradoo" initials="MK" lastIdx="1" clrIdx="0">
    <p:extLst>
      <p:ext uri="{19B8F6BF-5375-455C-9EA6-DF929625EA0E}">
        <p15:presenceInfo xmlns:p15="http://schemas.microsoft.com/office/powerpoint/2012/main" userId="36a142debc63bf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56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showGuides="1">
      <p:cViewPr varScale="1">
        <p:scale>
          <a:sx n="67" d="100"/>
          <a:sy n="67" d="100"/>
        </p:scale>
        <p:origin x="680" y="56"/>
      </p:cViewPr>
      <p:guideLst>
        <p:guide orient="horz" pos="2208"/>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309969390374251E-2"/>
          <c:y val="6.2500000000000003E-3"/>
          <c:w val="0.95329230660194841"/>
          <c:h val="0.97967298228346456"/>
        </c:manualLayout>
      </c:layout>
      <c:pieChart>
        <c:varyColors val="1"/>
        <c:ser>
          <c:idx val="0"/>
          <c:order val="0"/>
          <c:tx>
            <c:strRef>
              <c:f>Sheet1!$B$1</c:f>
              <c:strCache>
                <c:ptCount val="1"/>
                <c:pt idx="0">
                  <c:v>Sales</c:v>
                </c:pt>
              </c:strCache>
            </c:strRef>
          </c:tx>
          <c:explosion val="5"/>
          <c:dPt>
            <c:idx val="0"/>
            <c:bubble3D val="0"/>
            <c:spPr>
              <a:solidFill>
                <a:srgbClr val="92D050"/>
              </a:solidFill>
            </c:spPr>
            <c:extLst>
              <c:ext xmlns:c16="http://schemas.microsoft.com/office/drawing/2014/chart" uri="{C3380CC4-5D6E-409C-BE32-E72D297353CC}">
                <c16:uniqueId val="{00000001-7F93-4C1E-BBB8-241F18C9D751}"/>
              </c:ext>
            </c:extLst>
          </c:dPt>
          <c:dPt>
            <c:idx val="1"/>
            <c:bubble3D val="0"/>
            <c:spPr>
              <a:solidFill>
                <a:srgbClr val="92D050"/>
              </a:solidFill>
            </c:spPr>
            <c:extLst>
              <c:ext xmlns:c16="http://schemas.microsoft.com/office/drawing/2014/chart" uri="{C3380CC4-5D6E-409C-BE32-E72D297353CC}">
                <c16:uniqueId val="{00000003-7F93-4C1E-BBB8-241F18C9D751}"/>
              </c:ext>
            </c:extLst>
          </c:dPt>
          <c:dPt>
            <c:idx val="2"/>
            <c:bubble3D val="0"/>
            <c:spPr>
              <a:solidFill>
                <a:srgbClr val="92D050"/>
              </a:solidFill>
            </c:spPr>
            <c:extLst>
              <c:ext xmlns:c16="http://schemas.microsoft.com/office/drawing/2014/chart" uri="{C3380CC4-5D6E-409C-BE32-E72D297353CC}">
                <c16:uniqueId val="{00000005-7F93-4C1E-BBB8-241F18C9D751}"/>
              </c:ext>
            </c:extLst>
          </c:dPt>
          <c:dPt>
            <c:idx val="3"/>
            <c:bubble3D val="0"/>
            <c:spPr>
              <a:solidFill>
                <a:srgbClr val="92D050"/>
              </a:solidFill>
            </c:spPr>
            <c:extLst>
              <c:ext xmlns:c16="http://schemas.microsoft.com/office/drawing/2014/chart" uri="{C3380CC4-5D6E-409C-BE32-E72D297353CC}">
                <c16:uniqueId val="{00000007-7F93-4C1E-BBB8-241F18C9D751}"/>
              </c:ext>
            </c:extLst>
          </c:dPt>
          <c:dPt>
            <c:idx val="4"/>
            <c:bubble3D val="0"/>
            <c:spPr>
              <a:solidFill>
                <a:srgbClr val="92D050"/>
              </a:solidFill>
            </c:spPr>
            <c:extLst>
              <c:ext xmlns:c16="http://schemas.microsoft.com/office/drawing/2014/chart" uri="{C3380CC4-5D6E-409C-BE32-E72D297353CC}">
                <c16:uniqueId val="{00000009-7F93-4C1E-BBB8-241F18C9D751}"/>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25</c:v>
                </c:pt>
                <c:pt idx="2">
                  <c:v>15</c:v>
                </c:pt>
                <c:pt idx="3">
                  <c:v>20</c:v>
                </c:pt>
                <c:pt idx="4">
                  <c:v>20</c:v>
                </c:pt>
              </c:numCache>
            </c:numRef>
          </c:val>
          <c:extLst>
            <c:ext xmlns:c16="http://schemas.microsoft.com/office/drawing/2014/chart" uri="{C3380CC4-5D6E-409C-BE32-E72D297353CC}">
              <c16:uniqueId val="{0000000A-7F93-4C1E-BBB8-241F18C9D75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3C378D-A36D-4018-A255-A26D4F398498}" type="doc">
      <dgm:prSet loTypeId="urn:microsoft.com/office/officeart/2005/8/layout/orgChart1" loCatId="hierarchy" qsTypeId="urn:microsoft.com/office/officeart/2005/8/quickstyle/simple5" qsCatId="simple" csTypeId="urn:microsoft.com/office/officeart/2005/8/colors/accent0_3" csCatId="mainScheme" phldr="1"/>
      <dgm:spPr/>
      <dgm:t>
        <a:bodyPr/>
        <a:lstStyle/>
        <a:p>
          <a:endParaRPr lang="en-IN"/>
        </a:p>
      </dgm:t>
    </dgm:pt>
    <dgm:pt modelId="{B63D16A0-F29F-4A82-907F-8C6FBEB227B0}">
      <dgm:prSet phldrT="[Text]"/>
      <dgm:spPr/>
      <dgm:t>
        <a:bodyPr/>
        <a:lstStyle/>
        <a:p>
          <a:r>
            <a:rPr lang="en-US" dirty="0"/>
            <a:t>Target Audience</a:t>
          </a:r>
          <a:endParaRPr lang="en-IN" dirty="0"/>
        </a:p>
      </dgm:t>
    </dgm:pt>
    <dgm:pt modelId="{952DC61C-4EE9-4BA1-AE8D-B67D55B32654}" type="parTrans" cxnId="{78C53A09-BDF5-42F3-98BC-D2814F1927D0}">
      <dgm:prSet/>
      <dgm:spPr/>
      <dgm:t>
        <a:bodyPr/>
        <a:lstStyle/>
        <a:p>
          <a:endParaRPr lang="en-IN"/>
        </a:p>
      </dgm:t>
    </dgm:pt>
    <dgm:pt modelId="{D8754830-2C81-4722-A3B2-AE8B0072A6C6}" type="sibTrans" cxnId="{78C53A09-BDF5-42F3-98BC-D2814F1927D0}">
      <dgm:prSet/>
      <dgm:spPr/>
      <dgm:t>
        <a:bodyPr/>
        <a:lstStyle/>
        <a:p>
          <a:endParaRPr lang="en-IN"/>
        </a:p>
      </dgm:t>
    </dgm:pt>
    <dgm:pt modelId="{8BB08A2B-8E22-4607-95BB-CCB290CBDD95}">
      <dgm:prSet phldrT="[Text]"/>
      <dgm:spPr/>
      <dgm:t>
        <a:bodyPr/>
        <a:lstStyle/>
        <a:p>
          <a:r>
            <a:rPr lang="en-US" dirty="0"/>
            <a:t>Demographic</a:t>
          </a:r>
          <a:endParaRPr lang="en-IN" dirty="0"/>
        </a:p>
      </dgm:t>
    </dgm:pt>
    <dgm:pt modelId="{4FA05564-E72C-4E9E-BE59-F68BF10CAC8B}" type="sibTrans" cxnId="{648E12B1-0F17-4292-8839-7A1888D08C3C}">
      <dgm:prSet/>
      <dgm:spPr/>
      <dgm:t>
        <a:bodyPr/>
        <a:lstStyle/>
        <a:p>
          <a:endParaRPr lang="en-IN"/>
        </a:p>
      </dgm:t>
    </dgm:pt>
    <dgm:pt modelId="{1FB689D9-B722-45EF-94CF-8A898B0E5A8B}" type="parTrans" cxnId="{648E12B1-0F17-4292-8839-7A1888D08C3C}">
      <dgm:prSet/>
      <dgm:spPr/>
      <dgm:t>
        <a:bodyPr/>
        <a:lstStyle/>
        <a:p>
          <a:endParaRPr lang="en-IN"/>
        </a:p>
      </dgm:t>
    </dgm:pt>
    <dgm:pt modelId="{24283BD0-0C90-4374-B4E5-8CBFAE94DE46}">
      <dgm:prSet phldrT="[Text]"/>
      <dgm:spPr/>
      <dgm:t>
        <a:bodyPr/>
        <a:lstStyle/>
        <a:p>
          <a:r>
            <a:rPr lang="en-IN" b="0" i="0" dirty="0"/>
            <a:t>Psychographic Segmentation</a:t>
          </a:r>
          <a:endParaRPr lang="en-IN" dirty="0"/>
        </a:p>
      </dgm:t>
    </dgm:pt>
    <dgm:pt modelId="{3F0DC83D-2232-4347-BE64-AC2FF5165883}" type="parTrans" cxnId="{24AAD6E7-3B02-4D0F-804C-D5DB39D03C1E}">
      <dgm:prSet/>
      <dgm:spPr/>
      <dgm:t>
        <a:bodyPr/>
        <a:lstStyle/>
        <a:p>
          <a:endParaRPr lang="en-IN"/>
        </a:p>
      </dgm:t>
    </dgm:pt>
    <dgm:pt modelId="{26FF3A61-6D7B-4986-A05E-26B8899EB9D4}" type="sibTrans" cxnId="{24AAD6E7-3B02-4D0F-804C-D5DB39D03C1E}">
      <dgm:prSet/>
      <dgm:spPr/>
      <dgm:t>
        <a:bodyPr/>
        <a:lstStyle/>
        <a:p>
          <a:endParaRPr lang="en-IN"/>
        </a:p>
      </dgm:t>
    </dgm:pt>
    <dgm:pt modelId="{BA15C296-CD61-4DE7-BD26-37B3BE8DE49F}">
      <dgm:prSet/>
      <dgm:spPr/>
      <dgm:t>
        <a:bodyPr/>
        <a:lstStyle/>
        <a:p>
          <a:r>
            <a:rPr lang="en-US" dirty="0"/>
            <a:t>Knowledge</a:t>
          </a:r>
          <a:endParaRPr lang="en-IN" dirty="0"/>
        </a:p>
      </dgm:t>
    </dgm:pt>
    <dgm:pt modelId="{A975274D-B36F-45B7-95A7-69D05CF718AE}" type="parTrans" cxnId="{BA3D9E7A-9676-4AF7-A12C-D6911229B37D}">
      <dgm:prSet/>
      <dgm:spPr/>
      <dgm:t>
        <a:bodyPr/>
        <a:lstStyle/>
        <a:p>
          <a:endParaRPr lang="en-IN"/>
        </a:p>
      </dgm:t>
    </dgm:pt>
    <dgm:pt modelId="{63CE7933-BA98-4E19-A95E-98C21CCB0DAE}" type="sibTrans" cxnId="{BA3D9E7A-9676-4AF7-A12C-D6911229B37D}">
      <dgm:prSet/>
      <dgm:spPr/>
      <dgm:t>
        <a:bodyPr/>
        <a:lstStyle/>
        <a:p>
          <a:endParaRPr lang="en-IN" b="1" dirty="0"/>
        </a:p>
      </dgm:t>
    </dgm:pt>
    <dgm:pt modelId="{DC2A24F1-04AA-44E7-8FD3-D0834CC63339}">
      <dgm:prSet/>
      <dgm:spPr/>
      <dgm:t>
        <a:bodyPr/>
        <a:lstStyle/>
        <a:p>
          <a:r>
            <a:rPr lang="en-US" dirty="0"/>
            <a:t>Traits</a:t>
          </a:r>
          <a:endParaRPr lang="en-IN" dirty="0"/>
        </a:p>
      </dgm:t>
    </dgm:pt>
    <dgm:pt modelId="{7A0030AD-D794-4459-8529-BBA5A8B8FFEC}" type="parTrans" cxnId="{9C545B73-C0C4-40D2-A782-4548EA1A7712}">
      <dgm:prSet/>
      <dgm:spPr/>
      <dgm:t>
        <a:bodyPr/>
        <a:lstStyle/>
        <a:p>
          <a:endParaRPr lang="en-IN"/>
        </a:p>
      </dgm:t>
    </dgm:pt>
    <dgm:pt modelId="{1050DD36-5A53-4872-B557-6A43C557740D}" type="sibTrans" cxnId="{9C545B73-C0C4-40D2-A782-4548EA1A7712}">
      <dgm:prSet/>
      <dgm:spPr/>
      <dgm:t>
        <a:bodyPr/>
        <a:lstStyle/>
        <a:p>
          <a:endParaRPr lang="en-IN" b="1" dirty="0"/>
        </a:p>
      </dgm:t>
    </dgm:pt>
    <dgm:pt modelId="{B67EF451-3EA1-4030-98F3-D0C36488B8E5}">
      <dgm:prSet/>
      <dgm:spPr/>
      <dgm:t>
        <a:bodyPr/>
        <a:lstStyle/>
        <a:p>
          <a:r>
            <a:rPr lang="en-IN" b="0" i="0" dirty="0"/>
            <a:t>Geographic Segmentation</a:t>
          </a:r>
          <a:endParaRPr lang="en-IN" dirty="0"/>
        </a:p>
      </dgm:t>
    </dgm:pt>
    <dgm:pt modelId="{7C4D988D-460E-478F-9676-F7D33ED043B5}" type="parTrans" cxnId="{FDF7B1A7-1C7E-4CA1-ACD4-D965CE5D36A1}">
      <dgm:prSet/>
      <dgm:spPr/>
      <dgm:t>
        <a:bodyPr/>
        <a:lstStyle/>
        <a:p>
          <a:endParaRPr lang="en-IN"/>
        </a:p>
      </dgm:t>
    </dgm:pt>
    <dgm:pt modelId="{91EABA04-9223-4C2D-BD2B-021E6E5AF52C}" type="sibTrans" cxnId="{FDF7B1A7-1C7E-4CA1-ACD4-D965CE5D36A1}">
      <dgm:prSet/>
      <dgm:spPr/>
      <dgm:t>
        <a:bodyPr/>
        <a:lstStyle/>
        <a:p>
          <a:endParaRPr lang="en-IN"/>
        </a:p>
      </dgm:t>
    </dgm:pt>
    <dgm:pt modelId="{234D066D-6DD8-4C03-8C20-AB4371929AE0}">
      <dgm:prSet/>
      <dgm:spPr/>
      <dgm:t>
        <a:bodyPr/>
        <a:lstStyle/>
        <a:p>
          <a:r>
            <a:rPr lang="en-IN" b="0" i="0" dirty="0"/>
            <a:t>Behavioural Segmentation</a:t>
          </a:r>
          <a:endParaRPr lang="en-IN" dirty="0"/>
        </a:p>
      </dgm:t>
    </dgm:pt>
    <dgm:pt modelId="{7553DBF1-9BB8-40A9-8E8B-FAABF5F7F70B}" type="parTrans" cxnId="{FF1D738F-39F3-431B-8357-A6B311873066}">
      <dgm:prSet/>
      <dgm:spPr/>
      <dgm:t>
        <a:bodyPr/>
        <a:lstStyle/>
        <a:p>
          <a:endParaRPr lang="en-IN"/>
        </a:p>
      </dgm:t>
    </dgm:pt>
    <dgm:pt modelId="{1E3BC3B0-8D4D-4849-8C19-53C84A6BB32B}" type="sibTrans" cxnId="{FF1D738F-39F3-431B-8357-A6B311873066}">
      <dgm:prSet/>
      <dgm:spPr/>
      <dgm:t>
        <a:bodyPr/>
        <a:lstStyle/>
        <a:p>
          <a:endParaRPr lang="en-IN"/>
        </a:p>
      </dgm:t>
    </dgm:pt>
    <dgm:pt modelId="{98130FF0-A531-4633-8906-E45747B984D1}">
      <dgm:prSet/>
      <dgm:spPr/>
      <dgm:t>
        <a:bodyPr/>
        <a:lstStyle/>
        <a:p>
          <a:r>
            <a:rPr lang="en-US" dirty="0"/>
            <a:t>Budget</a:t>
          </a:r>
          <a:endParaRPr lang="en-IN" dirty="0"/>
        </a:p>
      </dgm:t>
    </dgm:pt>
    <dgm:pt modelId="{292C30CC-5E2D-4C3D-A0BF-B48169D84125}" type="sibTrans" cxnId="{72F317CF-06B0-46C8-BF8F-F94C6B171881}">
      <dgm:prSet/>
      <dgm:spPr/>
      <dgm:t>
        <a:bodyPr/>
        <a:lstStyle/>
        <a:p>
          <a:endParaRPr lang="en-IN" b="1" dirty="0"/>
        </a:p>
      </dgm:t>
    </dgm:pt>
    <dgm:pt modelId="{AF5D2C2E-A3F3-4B15-B429-EAB951710199}" type="parTrans" cxnId="{72F317CF-06B0-46C8-BF8F-F94C6B171881}">
      <dgm:prSet/>
      <dgm:spPr/>
      <dgm:t>
        <a:bodyPr/>
        <a:lstStyle/>
        <a:p>
          <a:endParaRPr lang="en-IN"/>
        </a:p>
      </dgm:t>
    </dgm:pt>
    <dgm:pt modelId="{A626B814-C7DB-4EC0-B0E8-EE3CE3EB20B8}">
      <dgm:prSet/>
      <dgm:spPr/>
      <dgm:t>
        <a:bodyPr/>
        <a:lstStyle/>
        <a:p>
          <a:r>
            <a:rPr lang="en-US" dirty="0"/>
            <a:t>Age</a:t>
          </a:r>
          <a:endParaRPr lang="en-IN" dirty="0"/>
        </a:p>
      </dgm:t>
    </dgm:pt>
    <dgm:pt modelId="{A1B2E28E-6959-4099-A235-BE2585D83E7D}" type="sibTrans" cxnId="{A6A6BF01-DEF1-4B37-988D-5891BDA49F4C}">
      <dgm:prSet/>
      <dgm:spPr/>
      <dgm:t>
        <a:bodyPr/>
        <a:lstStyle/>
        <a:p>
          <a:endParaRPr lang="en-IN" b="1" dirty="0"/>
        </a:p>
      </dgm:t>
    </dgm:pt>
    <dgm:pt modelId="{1D0E4CFB-7A84-49D5-8FF0-53F1ACF13FDB}" type="parTrans" cxnId="{A6A6BF01-DEF1-4B37-988D-5891BDA49F4C}">
      <dgm:prSet/>
      <dgm:spPr/>
      <dgm:t>
        <a:bodyPr/>
        <a:lstStyle/>
        <a:p>
          <a:endParaRPr lang="en-IN"/>
        </a:p>
      </dgm:t>
    </dgm:pt>
    <dgm:pt modelId="{199AF035-9BA8-4AE6-81C1-8AEB10AA7E95}">
      <dgm:prSet/>
      <dgm:spPr/>
      <dgm:t>
        <a:bodyPr/>
        <a:lstStyle/>
        <a:p>
          <a:r>
            <a:rPr lang="en-US" dirty="0"/>
            <a:t>14-20</a:t>
          </a:r>
        </a:p>
      </dgm:t>
    </dgm:pt>
    <dgm:pt modelId="{1100C748-8688-4603-861A-109D18D74624}" type="parTrans" cxnId="{4A4EC2F9-E1D2-4E4B-91D5-2E49282D1D78}">
      <dgm:prSet/>
      <dgm:spPr/>
      <dgm:t>
        <a:bodyPr/>
        <a:lstStyle/>
        <a:p>
          <a:endParaRPr lang="en-IN"/>
        </a:p>
      </dgm:t>
    </dgm:pt>
    <dgm:pt modelId="{FA396AD6-4754-4A26-B229-7D044239A8CE}" type="sibTrans" cxnId="{4A4EC2F9-E1D2-4E4B-91D5-2E49282D1D78}">
      <dgm:prSet/>
      <dgm:spPr/>
      <dgm:t>
        <a:bodyPr/>
        <a:lstStyle/>
        <a:p>
          <a:endParaRPr lang="en-IN"/>
        </a:p>
      </dgm:t>
    </dgm:pt>
    <dgm:pt modelId="{83D7B9B8-A76B-4539-BEDD-FD446A07F692}">
      <dgm:prSet/>
      <dgm:spPr>
        <a:solidFill>
          <a:srgbClr val="FF0000"/>
        </a:solidFill>
      </dgm:spPr>
      <dgm:t>
        <a:bodyPr/>
        <a:lstStyle/>
        <a:p>
          <a:r>
            <a:rPr lang="en-US" dirty="0"/>
            <a:t>21-25</a:t>
          </a:r>
          <a:endParaRPr lang="en-IN" dirty="0"/>
        </a:p>
      </dgm:t>
    </dgm:pt>
    <dgm:pt modelId="{F7F54250-4B69-4746-82B7-EDE81552CCE7}" type="parTrans" cxnId="{64A1923D-5F79-4A18-846D-1D685C95640D}">
      <dgm:prSet/>
      <dgm:spPr/>
      <dgm:t>
        <a:bodyPr/>
        <a:lstStyle/>
        <a:p>
          <a:endParaRPr lang="en-IN"/>
        </a:p>
      </dgm:t>
    </dgm:pt>
    <dgm:pt modelId="{7095492D-8CF8-4C7A-90A5-60F80C113CFD}" type="sibTrans" cxnId="{64A1923D-5F79-4A18-846D-1D685C95640D}">
      <dgm:prSet/>
      <dgm:spPr/>
      <dgm:t>
        <a:bodyPr/>
        <a:lstStyle/>
        <a:p>
          <a:endParaRPr lang="en-IN"/>
        </a:p>
      </dgm:t>
    </dgm:pt>
    <dgm:pt modelId="{789DF89C-7540-4627-890B-596786B3DE06}">
      <dgm:prSet/>
      <dgm:spPr/>
      <dgm:t>
        <a:bodyPr/>
        <a:lstStyle/>
        <a:p>
          <a:r>
            <a:rPr lang="en-US" dirty="0"/>
            <a:t>26-32</a:t>
          </a:r>
          <a:endParaRPr lang="en-IN" dirty="0"/>
        </a:p>
      </dgm:t>
    </dgm:pt>
    <dgm:pt modelId="{6D1B30AF-1C37-4B5A-80AE-D2B5DDFC654A}" type="parTrans" cxnId="{DB8705F4-2225-44E3-B15E-7F6689AD201F}">
      <dgm:prSet/>
      <dgm:spPr/>
      <dgm:t>
        <a:bodyPr/>
        <a:lstStyle/>
        <a:p>
          <a:endParaRPr lang="en-IN"/>
        </a:p>
      </dgm:t>
    </dgm:pt>
    <dgm:pt modelId="{40E5982E-00A2-4F43-B945-B1E301C1B3B9}" type="sibTrans" cxnId="{DB8705F4-2225-44E3-B15E-7F6689AD201F}">
      <dgm:prSet/>
      <dgm:spPr/>
      <dgm:t>
        <a:bodyPr/>
        <a:lstStyle/>
        <a:p>
          <a:endParaRPr lang="en-IN"/>
        </a:p>
      </dgm:t>
    </dgm:pt>
    <dgm:pt modelId="{3ECF037C-FABD-40B7-9522-21BD3DD070CC}">
      <dgm:prSet/>
      <dgm:spPr>
        <a:solidFill>
          <a:srgbClr val="FF0000"/>
        </a:solidFill>
      </dgm:spPr>
      <dgm:t>
        <a:bodyPr/>
        <a:lstStyle/>
        <a:p>
          <a:r>
            <a:rPr lang="en-US" dirty="0"/>
            <a:t>&lt;500</a:t>
          </a:r>
          <a:endParaRPr lang="en-IN" dirty="0"/>
        </a:p>
      </dgm:t>
    </dgm:pt>
    <dgm:pt modelId="{B5E5EE56-0052-4E75-95CC-1B8F69CB324E}" type="parTrans" cxnId="{0C44DDBF-B28D-4FB2-9511-2E5A45B225AC}">
      <dgm:prSet/>
      <dgm:spPr/>
      <dgm:t>
        <a:bodyPr/>
        <a:lstStyle/>
        <a:p>
          <a:endParaRPr lang="en-IN"/>
        </a:p>
      </dgm:t>
    </dgm:pt>
    <dgm:pt modelId="{DB675116-3FE2-4157-8F40-0E13248A9DF1}" type="sibTrans" cxnId="{0C44DDBF-B28D-4FB2-9511-2E5A45B225AC}">
      <dgm:prSet/>
      <dgm:spPr/>
      <dgm:t>
        <a:bodyPr/>
        <a:lstStyle/>
        <a:p>
          <a:endParaRPr lang="en-IN"/>
        </a:p>
      </dgm:t>
    </dgm:pt>
    <dgm:pt modelId="{4F39155B-A404-4451-8E81-38EB2553306C}">
      <dgm:prSet/>
      <dgm:spPr/>
      <dgm:t>
        <a:bodyPr/>
        <a:lstStyle/>
        <a:p>
          <a:r>
            <a:rPr lang="en-US" dirty="0"/>
            <a:t>500-2000</a:t>
          </a:r>
          <a:endParaRPr lang="en-IN" dirty="0"/>
        </a:p>
      </dgm:t>
    </dgm:pt>
    <dgm:pt modelId="{77DD8C9E-ACDA-45BA-BA8C-2A703AC82BC7}" type="parTrans" cxnId="{A882D34A-1DA7-4FF3-9C60-99BB34F60737}">
      <dgm:prSet/>
      <dgm:spPr/>
      <dgm:t>
        <a:bodyPr/>
        <a:lstStyle/>
        <a:p>
          <a:endParaRPr lang="en-IN"/>
        </a:p>
      </dgm:t>
    </dgm:pt>
    <dgm:pt modelId="{6E683F89-2800-4783-88A0-E5C453151D1F}" type="sibTrans" cxnId="{A882D34A-1DA7-4FF3-9C60-99BB34F60737}">
      <dgm:prSet/>
      <dgm:spPr/>
      <dgm:t>
        <a:bodyPr/>
        <a:lstStyle/>
        <a:p>
          <a:endParaRPr lang="en-IN"/>
        </a:p>
      </dgm:t>
    </dgm:pt>
    <dgm:pt modelId="{009A20BE-8264-4AF3-9C08-2AE8129DF6D8}">
      <dgm:prSet/>
      <dgm:spPr/>
      <dgm:t>
        <a:bodyPr/>
        <a:lstStyle/>
        <a:p>
          <a:r>
            <a:rPr lang="en-US" dirty="0"/>
            <a:t>Sex</a:t>
          </a:r>
          <a:endParaRPr lang="en-IN" dirty="0"/>
        </a:p>
      </dgm:t>
    </dgm:pt>
    <dgm:pt modelId="{A006815B-2FD4-4B5D-8A91-3681D07AD0C9}" type="sibTrans" cxnId="{E22A879C-609C-426F-8FEA-AFF4558D94FF}">
      <dgm:prSet/>
      <dgm:spPr/>
      <dgm:t>
        <a:bodyPr/>
        <a:lstStyle/>
        <a:p>
          <a:endParaRPr lang="en-IN" b="1" dirty="0"/>
        </a:p>
      </dgm:t>
    </dgm:pt>
    <dgm:pt modelId="{87F20384-0144-4242-B9D8-DA1A13A6697F}" type="parTrans" cxnId="{E22A879C-609C-426F-8FEA-AFF4558D94FF}">
      <dgm:prSet/>
      <dgm:spPr/>
      <dgm:t>
        <a:bodyPr/>
        <a:lstStyle/>
        <a:p>
          <a:endParaRPr lang="en-IN"/>
        </a:p>
      </dgm:t>
    </dgm:pt>
    <dgm:pt modelId="{4FC8C709-1D00-47B6-8B82-92FEDB8C27E4}">
      <dgm:prSet/>
      <dgm:spPr/>
      <dgm:t>
        <a:bodyPr/>
        <a:lstStyle/>
        <a:p>
          <a:r>
            <a:rPr lang="en-US" dirty="0"/>
            <a:t>Male</a:t>
          </a:r>
          <a:endParaRPr lang="en-IN" dirty="0"/>
        </a:p>
      </dgm:t>
    </dgm:pt>
    <dgm:pt modelId="{4E1F2522-E9E5-4656-A99E-3A2B706561B4}" type="sibTrans" cxnId="{952086DA-87F7-4647-90FD-9DB063ACA9BC}">
      <dgm:prSet/>
      <dgm:spPr/>
      <dgm:t>
        <a:bodyPr/>
        <a:lstStyle/>
        <a:p>
          <a:endParaRPr lang="en-IN"/>
        </a:p>
      </dgm:t>
    </dgm:pt>
    <dgm:pt modelId="{10EBADC1-EEA9-4E7F-813C-C6F44C1F2512}" type="parTrans" cxnId="{952086DA-87F7-4647-90FD-9DB063ACA9BC}">
      <dgm:prSet/>
      <dgm:spPr/>
      <dgm:t>
        <a:bodyPr/>
        <a:lstStyle/>
        <a:p>
          <a:endParaRPr lang="en-IN"/>
        </a:p>
      </dgm:t>
    </dgm:pt>
    <dgm:pt modelId="{38067401-BB0E-4638-B3F3-884F1B17C501}">
      <dgm:prSet/>
      <dgm:spPr>
        <a:solidFill>
          <a:srgbClr val="FF0000"/>
        </a:solidFill>
      </dgm:spPr>
      <dgm:t>
        <a:bodyPr/>
        <a:lstStyle/>
        <a:p>
          <a:r>
            <a:rPr lang="en-US" b="0" dirty="0"/>
            <a:t>Female</a:t>
          </a:r>
          <a:endParaRPr lang="en-IN" b="0" dirty="0"/>
        </a:p>
      </dgm:t>
    </dgm:pt>
    <dgm:pt modelId="{94356985-413B-48AD-9B83-838A5AD8BDF2}" type="sibTrans" cxnId="{64F1CB55-360B-4642-9622-F61C1C64EC51}">
      <dgm:prSet/>
      <dgm:spPr/>
      <dgm:t>
        <a:bodyPr/>
        <a:lstStyle/>
        <a:p>
          <a:endParaRPr lang="en-IN"/>
        </a:p>
      </dgm:t>
    </dgm:pt>
    <dgm:pt modelId="{B8B21C9D-4387-4324-9277-B65DF088AD1D}" type="parTrans" cxnId="{64F1CB55-360B-4642-9622-F61C1C64EC51}">
      <dgm:prSet/>
      <dgm:spPr/>
      <dgm:t>
        <a:bodyPr/>
        <a:lstStyle/>
        <a:p>
          <a:endParaRPr lang="en-IN"/>
        </a:p>
      </dgm:t>
    </dgm:pt>
    <dgm:pt modelId="{FDBADF87-9F98-4C38-9F42-B47FC1BD14D5}">
      <dgm:prSet/>
      <dgm:spPr>
        <a:solidFill>
          <a:srgbClr val="FF0000"/>
        </a:solidFill>
      </dgm:spPr>
      <dgm:t>
        <a:bodyPr/>
        <a:lstStyle/>
        <a:p>
          <a:r>
            <a:rPr lang="en-US" dirty="0"/>
            <a:t>Aware</a:t>
          </a:r>
          <a:endParaRPr lang="en-IN" dirty="0"/>
        </a:p>
      </dgm:t>
    </dgm:pt>
    <dgm:pt modelId="{D17C3E6A-492D-45F1-A153-B352E40B0E00}" type="parTrans" cxnId="{2B6A363A-E8FA-4267-9FAD-3AC8D1E508F1}">
      <dgm:prSet/>
      <dgm:spPr/>
      <dgm:t>
        <a:bodyPr/>
        <a:lstStyle/>
        <a:p>
          <a:endParaRPr lang="en-IN"/>
        </a:p>
      </dgm:t>
    </dgm:pt>
    <dgm:pt modelId="{36F6A8D6-689D-4F69-A7E5-9EB791F98125}" type="sibTrans" cxnId="{2B6A363A-E8FA-4267-9FAD-3AC8D1E508F1}">
      <dgm:prSet/>
      <dgm:spPr/>
      <dgm:t>
        <a:bodyPr/>
        <a:lstStyle/>
        <a:p>
          <a:endParaRPr lang="en-IN"/>
        </a:p>
      </dgm:t>
    </dgm:pt>
    <dgm:pt modelId="{7CD61C53-01DB-4A91-BA7D-4E9E7A52C09B}">
      <dgm:prSet/>
      <dgm:spPr/>
      <dgm:t>
        <a:bodyPr/>
        <a:lstStyle/>
        <a:p>
          <a:r>
            <a:rPr lang="en-US" dirty="0"/>
            <a:t>Unaware</a:t>
          </a:r>
          <a:endParaRPr lang="en-IN" dirty="0"/>
        </a:p>
      </dgm:t>
    </dgm:pt>
    <dgm:pt modelId="{E088D17C-F1E0-40DC-8B67-BD1E38AE8C1C}" type="parTrans" cxnId="{A04A6C06-FCA9-4717-BEEA-B101310B41C4}">
      <dgm:prSet/>
      <dgm:spPr/>
      <dgm:t>
        <a:bodyPr/>
        <a:lstStyle/>
        <a:p>
          <a:endParaRPr lang="en-IN"/>
        </a:p>
      </dgm:t>
    </dgm:pt>
    <dgm:pt modelId="{A3B321A4-8812-4C81-9FDA-D412915D62F2}" type="sibTrans" cxnId="{A04A6C06-FCA9-4717-BEEA-B101310B41C4}">
      <dgm:prSet/>
      <dgm:spPr/>
      <dgm:t>
        <a:bodyPr/>
        <a:lstStyle/>
        <a:p>
          <a:endParaRPr lang="en-IN"/>
        </a:p>
      </dgm:t>
    </dgm:pt>
    <dgm:pt modelId="{0F88E29A-B3E9-45C2-9A0A-561A339D340F}">
      <dgm:prSet/>
      <dgm:spPr/>
      <dgm:t>
        <a:bodyPr/>
        <a:lstStyle/>
        <a:p>
          <a:r>
            <a:rPr lang="en-US" dirty="0"/>
            <a:t>Confused</a:t>
          </a:r>
          <a:endParaRPr lang="en-IN" dirty="0"/>
        </a:p>
      </dgm:t>
    </dgm:pt>
    <dgm:pt modelId="{01D7DFB2-EF5F-402A-BAAC-BB7724482E94}" type="parTrans" cxnId="{B375935A-E419-4271-8950-3CFAE4572D33}">
      <dgm:prSet/>
      <dgm:spPr/>
      <dgm:t>
        <a:bodyPr/>
        <a:lstStyle/>
        <a:p>
          <a:endParaRPr lang="en-IN"/>
        </a:p>
      </dgm:t>
    </dgm:pt>
    <dgm:pt modelId="{38AE9C97-9357-4719-8909-C36F941200A4}" type="sibTrans" cxnId="{B375935A-E419-4271-8950-3CFAE4572D33}">
      <dgm:prSet/>
      <dgm:spPr/>
      <dgm:t>
        <a:bodyPr/>
        <a:lstStyle/>
        <a:p>
          <a:endParaRPr lang="en-IN"/>
        </a:p>
      </dgm:t>
    </dgm:pt>
    <dgm:pt modelId="{36E44B8D-4AB8-43F9-8A32-742B3011FFD0}">
      <dgm:prSet/>
      <dgm:spPr>
        <a:solidFill>
          <a:srgbClr val="FF0000"/>
        </a:solidFill>
      </dgm:spPr>
      <dgm:t>
        <a:bodyPr/>
        <a:lstStyle/>
        <a:p>
          <a:r>
            <a:rPr lang="en-US" dirty="0"/>
            <a:t>Environment Friendly</a:t>
          </a:r>
          <a:endParaRPr lang="en-IN" dirty="0"/>
        </a:p>
      </dgm:t>
    </dgm:pt>
    <dgm:pt modelId="{58B60138-4717-432B-A9FD-3F739B3899D8}" type="parTrans" cxnId="{C725CF22-A497-4E36-872B-3AB6DD005EEA}">
      <dgm:prSet/>
      <dgm:spPr/>
      <dgm:t>
        <a:bodyPr/>
        <a:lstStyle/>
        <a:p>
          <a:endParaRPr lang="en-IN"/>
        </a:p>
      </dgm:t>
    </dgm:pt>
    <dgm:pt modelId="{4C717986-2341-4839-9FC7-DE1650AF1B3C}" type="sibTrans" cxnId="{C725CF22-A497-4E36-872B-3AB6DD005EEA}">
      <dgm:prSet/>
      <dgm:spPr/>
      <dgm:t>
        <a:bodyPr/>
        <a:lstStyle/>
        <a:p>
          <a:endParaRPr lang="en-IN"/>
        </a:p>
      </dgm:t>
    </dgm:pt>
    <dgm:pt modelId="{BB911553-3E78-4A68-8F17-C7E56BCF89D2}">
      <dgm:prSet/>
      <dgm:spPr/>
      <dgm:t>
        <a:bodyPr/>
        <a:lstStyle/>
        <a:p>
          <a:r>
            <a:rPr lang="en-US" dirty="0"/>
            <a:t>Don’t care attitude</a:t>
          </a:r>
          <a:endParaRPr lang="en-IN" dirty="0"/>
        </a:p>
      </dgm:t>
    </dgm:pt>
    <dgm:pt modelId="{1FFB4CDD-C300-4F8B-9ACD-E0CF6CC7945B}" type="parTrans" cxnId="{3EE51153-90E5-4678-BC90-DF0285E10E59}">
      <dgm:prSet/>
      <dgm:spPr/>
      <dgm:t>
        <a:bodyPr/>
        <a:lstStyle/>
        <a:p>
          <a:endParaRPr lang="en-IN"/>
        </a:p>
      </dgm:t>
    </dgm:pt>
    <dgm:pt modelId="{A0FE8A1B-8D85-47CE-A5C2-E2442F8A3206}" type="sibTrans" cxnId="{3EE51153-90E5-4678-BC90-DF0285E10E59}">
      <dgm:prSet/>
      <dgm:spPr/>
      <dgm:t>
        <a:bodyPr/>
        <a:lstStyle/>
        <a:p>
          <a:endParaRPr lang="en-IN"/>
        </a:p>
      </dgm:t>
    </dgm:pt>
    <dgm:pt modelId="{8A4BEC6A-1F02-4CAD-85D3-1D3EE791B340}">
      <dgm:prSet/>
      <dgm:spPr>
        <a:solidFill>
          <a:srgbClr val="FF0000"/>
        </a:solidFill>
      </dgm:spPr>
      <dgm:t>
        <a:bodyPr/>
        <a:lstStyle/>
        <a:p>
          <a:r>
            <a:rPr lang="en-US" dirty="0"/>
            <a:t>Developed Region</a:t>
          </a:r>
          <a:endParaRPr lang="en-IN" dirty="0"/>
        </a:p>
      </dgm:t>
    </dgm:pt>
    <dgm:pt modelId="{EE9EDA5F-EFF0-451D-8F60-2D00BF7A8A42}" type="parTrans" cxnId="{2E5FAE08-5176-4291-88B7-0DF5AAC6C703}">
      <dgm:prSet/>
      <dgm:spPr/>
      <dgm:t>
        <a:bodyPr/>
        <a:lstStyle/>
        <a:p>
          <a:endParaRPr lang="en-IN"/>
        </a:p>
      </dgm:t>
    </dgm:pt>
    <dgm:pt modelId="{F863232E-7F06-49F6-A09B-291B503A5988}" type="sibTrans" cxnId="{2E5FAE08-5176-4291-88B7-0DF5AAC6C703}">
      <dgm:prSet/>
      <dgm:spPr/>
      <dgm:t>
        <a:bodyPr/>
        <a:lstStyle/>
        <a:p>
          <a:endParaRPr lang="en-IN"/>
        </a:p>
      </dgm:t>
    </dgm:pt>
    <dgm:pt modelId="{29B8EB93-0460-41A3-AB9D-1CDDD11866BF}">
      <dgm:prSet/>
      <dgm:spPr/>
      <dgm:t>
        <a:bodyPr/>
        <a:lstStyle/>
        <a:p>
          <a:r>
            <a:rPr lang="en-US" dirty="0"/>
            <a:t>Developing Region</a:t>
          </a:r>
          <a:endParaRPr lang="en-IN" dirty="0"/>
        </a:p>
      </dgm:t>
    </dgm:pt>
    <dgm:pt modelId="{EB948A2E-C6C1-4D64-A50F-C4D8034765B4}" type="parTrans" cxnId="{38BB9478-B949-4BAD-B7C1-51D2BBE1D652}">
      <dgm:prSet/>
      <dgm:spPr/>
      <dgm:t>
        <a:bodyPr/>
        <a:lstStyle/>
        <a:p>
          <a:endParaRPr lang="en-IN"/>
        </a:p>
      </dgm:t>
    </dgm:pt>
    <dgm:pt modelId="{2339A3E9-4F8F-4FB6-92A4-55B12D8D25F4}" type="sibTrans" cxnId="{38BB9478-B949-4BAD-B7C1-51D2BBE1D652}">
      <dgm:prSet/>
      <dgm:spPr/>
      <dgm:t>
        <a:bodyPr/>
        <a:lstStyle/>
        <a:p>
          <a:endParaRPr lang="en-IN"/>
        </a:p>
      </dgm:t>
    </dgm:pt>
    <dgm:pt modelId="{04C51656-9C67-49E9-BD34-40152C67CF50}">
      <dgm:prSet/>
      <dgm:spPr/>
      <dgm:t>
        <a:bodyPr/>
        <a:lstStyle/>
        <a:p>
          <a:r>
            <a:rPr lang="en-US" dirty="0"/>
            <a:t>Underdeveloped Region</a:t>
          </a:r>
          <a:endParaRPr lang="en-IN" dirty="0"/>
        </a:p>
      </dgm:t>
    </dgm:pt>
    <dgm:pt modelId="{2961D526-AFD2-4DA1-9860-A06CDA3EFEFC}" type="parTrans" cxnId="{A8074230-FE3D-4642-8EC9-9FC9BD6933B9}">
      <dgm:prSet/>
      <dgm:spPr/>
      <dgm:t>
        <a:bodyPr/>
        <a:lstStyle/>
        <a:p>
          <a:endParaRPr lang="en-IN"/>
        </a:p>
      </dgm:t>
    </dgm:pt>
    <dgm:pt modelId="{DD94FF34-D286-401A-A551-9101DA3FE475}" type="sibTrans" cxnId="{A8074230-FE3D-4642-8EC9-9FC9BD6933B9}">
      <dgm:prSet/>
      <dgm:spPr/>
      <dgm:t>
        <a:bodyPr/>
        <a:lstStyle/>
        <a:p>
          <a:endParaRPr lang="en-IN"/>
        </a:p>
      </dgm:t>
    </dgm:pt>
    <dgm:pt modelId="{E527C72D-1549-4EBB-BE08-6CD4AD9C504A}">
      <dgm:prSet/>
      <dgm:spPr/>
      <dgm:t>
        <a:bodyPr/>
        <a:lstStyle/>
        <a:p>
          <a:r>
            <a:rPr lang="en-US" dirty="0"/>
            <a:t>Purchasing Factor</a:t>
          </a:r>
          <a:endParaRPr lang="en-IN" dirty="0"/>
        </a:p>
      </dgm:t>
    </dgm:pt>
    <dgm:pt modelId="{F7878C58-0703-4230-B329-E4BFC78427FA}" type="parTrans" cxnId="{1A5618D7-A5D5-4896-A14F-B905913A9629}">
      <dgm:prSet/>
      <dgm:spPr/>
      <dgm:t>
        <a:bodyPr/>
        <a:lstStyle/>
        <a:p>
          <a:endParaRPr lang="en-IN"/>
        </a:p>
      </dgm:t>
    </dgm:pt>
    <dgm:pt modelId="{3861EDFD-78A6-40F8-93D4-D7B94D8FE91A}" type="sibTrans" cxnId="{1A5618D7-A5D5-4896-A14F-B905913A9629}">
      <dgm:prSet/>
      <dgm:spPr/>
      <dgm:t>
        <a:bodyPr/>
        <a:lstStyle/>
        <a:p>
          <a:endParaRPr lang="en-IN"/>
        </a:p>
      </dgm:t>
    </dgm:pt>
    <dgm:pt modelId="{99662C72-9561-408E-953D-87186CA2267B}">
      <dgm:prSet/>
      <dgm:spPr/>
      <dgm:t>
        <a:bodyPr/>
        <a:lstStyle/>
        <a:p>
          <a:r>
            <a:rPr lang="en-US" dirty="0"/>
            <a:t>Price</a:t>
          </a:r>
          <a:endParaRPr lang="en-IN" dirty="0"/>
        </a:p>
      </dgm:t>
    </dgm:pt>
    <dgm:pt modelId="{7DD2887A-BAE7-40EF-8DCA-D98BDF01AB9F}" type="parTrans" cxnId="{A3BA7BC1-C195-4893-A800-DF6104E420E8}">
      <dgm:prSet/>
      <dgm:spPr/>
      <dgm:t>
        <a:bodyPr/>
        <a:lstStyle/>
        <a:p>
          <a:endParaRPr lang="en-IN"/>
        </a:p>
      </dgm:t>
    </dgm:pt>
    <dgm:pt modelId="{F189B804-CF89-4254-9FD2-1901E8305AFE}" type="sibTrans" cxnId="{A3BA7BC1-C195-4893-A800-DF6104E420E8}">
      <dgm:prSet/>
      <dgm:spPr/>
      <dgm:t>
        <a:bodyPr/>
        <a:lstStyle/>
        <a:p>
          <a:endParaRPr lang="en-IN"/>
        </a:p>
      </dgm:t>
    </dgm:pt>
    <dgm:pt modelId="{15C9D1A5-68CD-4EDD-8E9C-6DA0D085CF94}">
      <dgm:prSet/>
      <dgm:spPr/>
      <dgm:t>
        <a:bodyPr/>
        <a:lstStyle/>
        <a:p>
          <a:r>
            <a:rPr lang="en-US" dirty="0"/>
            <a:t>Brand Name</a:t>
          </a:r>
          <a:endParaRPr lang="en-IN" dirty="0"/>
        </a:p>
      </dgm:t>
    </dgm:pt>
    <dgm:pt modelId="{85948402-79A5-45E7-9845-92DC404D37B7}" type="parTrans" cxnId="{F9493C9A-CEDB-4247-B9C3-CC3370A1E756}">
      <dgm:prSet/>
      <dgm:spPr/>
      <dgm:t>
        <a:bodyPr/>
        <a:lstStyle/>
        <a:p>
          <a:endParaRPr lang="en-IN"/>
        </a:p>
      </dgm:t>
    </dgm:pt>
    <dgm:pt modelId="{6598D3EB-2E80-411D-AFFA-EAC06327A903}" type="sibTrans" cxnId="{F9493C9A-CEDB-4247-B9C3-CC3370A1E756}">
      <dgm:prSet/>
      <dgm:spPr/>
      <dgm:t>
        <a:bodyPr/>
        <a:lstStyle/>
        <a:p>
          <a:endParaRPr lang="en-IN"/>
        </a:p>
      </dgm:t>
    </dgm:pt>
    <dgm:pt modelId="{C70ACFA4-CA14-4C56-A09D-C1347DC3EB79}">
      <dgm:prSet/>
      <dgm:spPr>
        <a:solidFill>
          <a:srgbClr val="FF0000"/>
        </a:solidFill>
      </dgm:spPr>
      <dgm:t>
        <a:bodyPr/>
        <a:lstStyle/>
        <a:p>
          <a:r>
            <a:rPr lang="en-US" dirty="0"/>
            <a:t>Ingredients used</a:t>
          </a:r>
          <a:endParaRPr lang="en-IN" dirty="0"/>
        </a:p>
      </dgm:t>
    </dgm:pt>
    <dgm:pt modelId="{66149936-510E-4E39-8FA1-165C8F5F1586}" type="parTrans" cxnId="{752D9BD2-227B-4B7D-B1D2-C33BC4F32A1A}">
      <dgm:prSet/>
      <dgm:spPr/>
      <dgm:t>
        <a:bodyPr/>
        <a:lstStyle/>
        <a:p>
          <a:endParaRPr lang="en-IN"/>
        </a:p>
      </dgm:t>
    </dgm:pt>
    <dgm:pt modelId="{5A4E149D-2B29-4D96-9D11-BF7C2FE00888}" type="sibTrans" cxnId="{752D9BD2-227B-4B7D-B1D2-C33BC4F32A1A}">
      <dgm:prSet/>
      <dgm:spPr/>
      <dgm:t>
        <a:bodyPr/>
        <a:lstStyle/>
        <a:p>
          <a:endParaRPr lang="en-IN"/>
        </a:p>
      </dgm:t>
    </dgm:pt>
    <dgm:pt modelId="{0B6821C8-5FB2-43F2-B7A3-E90DC39BAA01}">
      <dgm:prSet/>
      <dgm:spPr/>
      <dgm:t>
        <a:bodyPr/>
        <a:lstStyle/>
        <a:p>
          <a:r>
            <a:rPr lang="en-US" dirty="0"/>
            <a:t>Priority</a:t>
          </a:r>
          <a:endParaRPr lang="en-IN" dirty="0"/>
        </a:p>
      </dgm:t>
    </dgm:pt>
    <dgm:pt modelId="{4FACB7C3-B3BE-4726-BD60-40B4A75C79C4}" type="parTrans" cxnId="{637B00C0-B1BF-4F69-BB68-E2CF84617526}">
      <dgm:prSet/>
      <dgm:spPr/>
      <dgm:t>
        <a:bodyPr/>
        <a:lstStyle/>
        <a:p>
          <a:endParaRPr lang="en-IN"/>
        </a:p>
      </dgm:t>
    </dgm:pt>
    <dgm:pt modelId="{AD07FDBF-12F9-4561-923C-61444362D62D}" type="sibTrans" cxnId="{637B00C0-B1BF-4F69-BB68-E2CF84617526}">
      <dgm:prSet/>
      <dgm:spPr/>
      <dgm:t>
        <a:bodyPr/>
        <a:lstStyle/>
        <a:p>
          <a:endParaRPr lang="en-IN"/>
        </a:p>
      </dgm:t>
    </dgm:pt>
    <dgm:pt modelId="{A511967B-FDDD-4D51-B973-E1BF7D5D1000}">
      <dgm:prSet/>
      <dgm:spPr>
        <a:solidFill>
          <a:srgbClr val="FF0000"/>
        </a:solidFill>
      </dgm:spPr>
      <dgm:t>
        <a:bodyPr/>
        <a:lstStyle/>
        <a:p>
          <a:r>
            <a:rPr lang="en-US" dirty="0"/>
            <a:t>Skin Care</a:t>
          </a:r>
          <a:endParaRPr lang="en-IN" dirty="0"/>
        </a:p>
      </dgm:t>
    </dgm:pt>
    <dgm:pt modelId="{D212C5C7-1886-4DEC-A5EB-4A755A13B93C}" type="parTrans" cxnId="{43144D0B-9FF1-4BCC-B584-28F2A86C3D26}">
      <dgm:prSet/>
      <dgm:spPr/>
      <dgm:t>
        <a:bodyPr/>
        <a:lstStyle/>
        <a:p>
          <a:endParaRPr lang="en-IN"/>
        </a:p>
      </dgm:t>
    </dgm:pt>
    <dgm:pt modelId="{3917760E-8F21-4E83-9913-C4BAAE229319}" type="sibTrans" cxnId="{43144D0B-9FF1-4BCC-B584-28F2A86C3D26}">
      <dgm:prSet/>
      <dgm:spPr/>
      <dgm:t>
        <a:bodyPr/>
        <a:lstStyle/>
        <a:p>
          <a:endParaRPr lang="en-IN"/>
        </a:p>
      </dgm:t>
    </dgm:pt>
    <dgm:pt modelId="{B5BEE818-EBAE-4AA4-89C3-46D3B363375B}">
      <dgm:prSet/>
      <dgm:spPr/>
      <dgm:t>
        <a:bodyPr/>
        <a:lstStyle/>
        <a:p>
          <a:r>
            <a:rPr lang="en-US" dirty="0"/>
            <a:t>Hair Care</a:t>
          </a:r>
          <a:endParaRPr lang="en-IN" dirty="0"/>
        </a:p>
      </dgm:t>
    </dgm:pt>
    <dgm:pt modelId="{CCDFAAFA-DE4D-4DF7-A5E9-2FA241D30EBB}" type="parTrans" cxnId="{6321F95C-7872-475F-87B5-C9CFFDB0A75E}">
      <dgm:prSet/>
      <dgm:spPr/>
      <dgm:t>
        <a:bodyPr/>
        <a:lstStyle/>
        <a:p>
          <a:endParaRPr lang="en-IN"/>
        </a:p>
      </dgm:t>
    </dgm:pt>
    <dgm:pt modelId="{D2B8CFAA-F0D6-45F8-AC1C-D2538D78FB01}" type="sibTrans" cxnId="{6321F95C-7872-475F-87B5-C9CFFDB0A75E}">
      <dgm:prSet/>
      <dgm:spPr/>
      <dgm:t>
        <a:bodyPr/>
        <a:lstStyle/>
        <a:p>
          <a:endParaRPr lang="en-IN"/>
        </a:p>
      </dgm:t>
    </dgm:pt>
    <dgm:pt modelId="{233EE14B-046C-4E8C-A0D9-0E3E12942BA4}" type="pres">
      <dgm:prSet presAssocID="{B83C378D-A36D-4018-A255-A26D4F398498}" presName="hierChild1" presStyleCnt="0">
        <dgm:presLayoutVars>
          <dgm:orgChart val="1"/>
          <dgm:chPref val="1"/>
          <dgm:dir/>
          <dgm:animOne val="branch"/>
          <dgm:animLvl val="lvl"/>
          <dgm:resizeHandles/>
        </dgm:presLayoutVars>
      </dgm:prSet>
      <dgm:spPr/>
    </dgm:pt>
    <dgm:pt modelId="{90F30459-61C6-4DDD-BA0E-8B132D787AF7}" type="pres">
      <dgm:prSet presAssocID="{B63D16A0-F29F-4A82-907F-8C6FBEB227B0}" presName="hierRoot1" presStyleCnt="0">
        <dgm:presLayoutVars>
          <dgm:hierBranch val="init"/>
        </dgm:presLayoutVars>
      </dgm:prSet>
      <dgm:spPr/>
    </dgm:pt>
    <dgm:pt modelId="{48F73CCC-1C53-4478-8912-2B8A8ABED478}" type="pres">
      <dgm:prSet presAssocID="{B63D16A0-F29F-4A82-907F-8C6FBEB227B0}" presName="rootComposite1" presStyleCnt="0"/>
      <dgm:spPr/>
    </dgm:pt>
    <dgm:pt modelId="{3AFF3863-EF01-4B1B-AD9A-7D50A7ECC265}" type="pres">
      <dgm:prSet presAssocID="{B63D16A0-F29F-4A82-907F-8C6FBEB227B0}" presName="rootText1" presStyleLbl="node0" presStyleIdx="0" presStyleCnt="1">
        <dgm:presLayoutVars>
          <dgm:chPref val="3"/>
        </dgm:presLayoutVars>
      </dgm:prSet>
      <dgm:spPr/>
    </dgm:pt>
    <dgm:pt modelId="{C9A7056D-2EE0-49F6-9586-8CB701968566}" type="pres">
      <dgm:prSet presAssocID="{B63D16A0-F29F-4A82-907F-8C6FBEB227B0}" presName="rootConnector1" presStyleLbl="node1" presStyleIdx="0" presStyleCnt="0"/>
      <dgm:spPr/>
    </dgm:pt>
    <dgm:pt modelId="{B4C7FCF2-830A-4E0D-BFB5-67278CE19502}" type="pres">
      <dgm:prSet presAssocID="{B63D16A0-F29F-4A82-907F-8C6FBEB227B0}" presName="hierChild2" presStyleCnt="0"/>
      <dgm:spPr/>
    </dgm:pt>
    <dgm:pt modelId="{E491746B-BBEC-49F2-B540-0D2BB99B9151}" type="pres">
      <dgm:prSet presAssocID="{1FB689D9-B722-45EF-94CF-8A898B0E5A8B}" presName="Name37" presStyleLbl="parChTrans1D2" presStyleIdx="0" presStyleCnt="4"/>
      <dgm:spPr/>
    </dgm:pt>
    <dgm:pt modelId="{63425BD9-BE03-4734-BCAA-12D6BDC62816}" type="pres">
      <dgm:prSet presAssocID="{8BB08A2B-8E22-4607-95BB-CCB290CBDD95}" presName="hierRoot2" presStyleCnt="0">
        <dgm:presLayoutVars>
          <dgm:hierBranch val="init"/>
        </dgm:presLayoutVars>
      </dgm:prSet>
      <dgm:spPr/>
    </dgm:pt>
    <dgm:pt modelId="{B35FB147-1776-42D6-AC3E-D3BE6CD410D9}" type="pres">
      <dgm:prSet presAssocID="{8BB08A2B-8E22-4607-95BB-CCB290CBDD95}" presName="rootComposite" presStyleCnt="0"/>
      <dgm:spPr/>
    </dgm:pt>
    <dgm:pt modelId="{18816599-F96D-42CE-8B8F-5B80593136E7}" type="pres">
      <dgm:prSet presAssocID="{8BB08A2B-8E22-4607-95BB-CCB290CBDD95}" presName="rootText" presStyleLbl="node2" presStyleIdx="0" presStyleCnt="4">
        <dgm:presLayoutVars>
          <dgm:chPref val="3"/>
        </dgm:presLayoutVars>
      </dgm:prSet>
      <dgm:spPr/>
    </dgm:pt>
    <dgm:pt modelId="{08826B24-6896-45E8-9D99-BA893B226499}" type="pres">
      <dgm:prSet presAssocID="{8BB08A2B-8E22-4607-95BB-CCB290CBDD95}" presName="rootConnector" presStyleLbl="node2" presStyleIdx="0" presStyleCnt="4"/>
      <dgm:spPr/>
    </dgm:pt>
    <dgm:pt modelId="{6E67D73A-C490-4283-A6F5-40CFA32485D8}" type="pres">
      <dgm:prSet presAssocID="{8BB08A2B-8E22-4607-95BB-CCB290CBDD95}" presName="hierChild4" presStyleCnt="0"/>
      <dgm:spPr/>
    </dgm:pt>
    <dgm:pt modelId="{E9536F59-F9E7-429A-95EE-840DB9DDDE4D}" type="pres">
      <dgm:prSet presAssocID="{1D0E4CFB-7A84-49D5-8FF0-53F1ACF13FDB}" presName="Name37" presStyleLbl="parChTrans1D3" presStyleIdx="0" presStyleCnt="10"/>
      <dgm:spPr/>
    </dgm:pt>
    <dgm:pt modelId="{B5CAAB78-5000-4878-8B08-FE043A205B3D}" type="pres">
      <dgm:prSet presAssocID="{A626B814-C7DB-4EC0-B0E8-EE3CE3EB20B8}" presName="hierRoot2" presStyleCnt="0">
        <dgm:presLayoutVars>
          <dgm:hierBranch val="init"/>
        </dgm:presLayoutVars>
      </dgm:prSet>
      <dgm:spPr/>
    </dgm:pt>
    <dgm:pt modelId="{E3689C3E-D8E3-44AF-9BDD-87453CCC99AF}" type="pres">
      <dgm:prSet presAssocID="{A626B814-C7DB-4EC0-B0E8-EE3CE3EB20B8}" presName="rootComposite" presStyleCnt="0"/>
      <dgm:spPr/>
    </dgm:pt>
    <dgm:pt modelId="{D14D2789-1640-4389-B78E-5893E6813F04}" type="pres">
      <dgm:prSet presAssocID="{A626B814-C7DB-4EC0-B0E8-EE3CE3EB20B8}" presName="rootText" presStyleLbl="node3" presStyleIdx="0" presStyleCnt="10">
        <dgm:presLayoutVars>
          <dgm:chPref val="3"/>
        </dgm:presLayoutVars>
      </dgm:prSet>
      <dgm:spPr/>
    </dgm:pt>
    <dgm:pt modelId="{CAD65DDB-5139-41EA-B4F8-1E5014C9ED8D}" type="pres">
      <dgm:prSet presAssocID="{A626B814-C7DB-4EC0-B0E8-EE3CE3EB20B8}" presName="rootConnector" presStyleLbl="node3" presStyleIdx="0" presStyleCnt="10"/>
      <dgm:spPr/>
    </dgm:pt>
    <dgm:pt modelId="{77C44EA1-8534-4F2E-A318-CCE7EEE61B87}" type="pres">
      <dgm:prSet presAssocID="{A626B814-C7DB-4EC0-B0E8-EE3CE3EB20B8}" presName="hierChild4" presStyleCnt="0"/>
      <dgm:spPr/>
    </dgm:pt>
    <dgm:pt modelId="{FD31B4FE-AF14-45A1-BB97-C55D477D0F49}" type="pres">
      <dgm:prSet presAssocID="{1100C748-8688-4603-861A-109D18D74624}" presName="Name37" presStyleLbl="parChTrans1D4" presStyleIdx="0" presStyleCnt="17"/>
      <dgm:spPr/>
    </dgm:pt>
    <dgm:pt modelId="{800BFB94-4B37-44C0-B98E-D37EA16AFD07}" type="pres">
      <dgm:prSet presAssocID="{199AF035-9BA8-4AE6-81C1-8AEB10AA7E95}" presName="hierRoot2" presStyleCnt="0">
        <dgm:presLayoutVars>
          <dgm:hierBranch val="init"/>
        </dgm:presLayoutVars>
      </dgm:prSet>
      <dgm:spPr/>
    </dgm:pt>
    <dgm:pt modelId="{0765E365-55DC-46E0-B8B6-BE45A30F6C28}" type="pres">
      <dgm:prSet presAssocID="{199AF035-9BA8-4AE6-81C1-8AEB10AA7E95}" presName="rootComposite" presStyleCnt="0"/>
      <dgm:spPr/>
    </dgm:pt>
    <dgm:pt modelId="{7D4B7386-1F38-4378-BAB5-881FBBD4F847}" type="pres">
      <dgm:prSet presAssocID="{199AF035-9BA8-4AE6-81C1-8AEB10AA7E95}" presName="rootText" presStyleLbl="node4" presStyleIdx="0" presStyleCnt="17">
        <dgm:presLayoutVars>
          <dgm:chPref val="3"/>
        </dgm:presLayoutVars>
      </dgm:prSet>
      <dgm:spPr/>
    </dgm:pt>
    <dgm:pt modelId="{E7DCE760-81C6-43C8-B5EB-EE11E3EF061E}" type="pres">
      <dgm:prSet presAssocID="{199AF035-9BA8-4AE6-81C1-8AEB10AA7E95}" presName="rootConnector" presStyleLbl="node4" presStyleIdx="0" presStyleCnt="17"/>
      <dgm:spPr/>
    </dgm:pt>
    <dgm:pt modelId="{C14A392B-2C75-4816-9669-4999BA3ABB82}" type="pres">
      <dgm:prSet presAssocID="{199AF035-9BA8-4AE6-81C1-8AEB10AA7E95}" presName="hierChild4" presStyleCnt="0"/>
      <dgm:spPr/>
    </dgm:pt>
    <dgm:pt modelId="{59CA8981-ED81-41FA-8E42-43C276D93311}" type="pres">
      <dgm:prSet presAssocID="{199AF035-9BA8-4AE6-81C1-8AEB10AA7E95}" presName="hierChild5" presStyleCnt="0"/>
      <dgm:spPr/>
    </dgm:pt>
    <dgm:pt modelId="{806F4213-F0BF-41BF-8887-05F55D5E6569}" type="pres">
      <dgm:prSet presAssocID="{F7F54250-4B69-4746-82B7-EDE81552CCE7}" presName="Name37" presStyleLbl="parChTrans1D4" presStyleIdx="1" presStyleCnt="17"/>
      <dgm:spPr/>
    </dgm:pt>
    <dgm:pt modelId="{BE286879-D579-47C8-A1FB-1C2B740015A4}" type="pres">
      <dgm:prSet presAssocID="{83D7B9B8-A76B-4539-BEDD-FD446A07F692}" presName="hierRoot2" presStyleCnt="0">
        <dgm:presLayoutVars>
          <dgm:hierBranch val="init"/>
        </dgm:presLayoutVars>
      </dgm:prSet>
      <dgm:spPr/>
    </dgm:pt>
    <dgm:pt modelId="{B3CDFAF5-19F6-4F88-8323-CF1D53537454}" type="pres">
      <dgm:prSet presAssocID="{83D7B9B8-A76B-4539-BEDD-FD446A07F692}" presName="rootComposite" presStyleCnt="0"/>
      <dgm:spPr/>
    </dgm:pt>
    <dgm:pt modelId="{B5297FF7-3F71-4EE5-839F-6B2554EC1586}" type="pres">
      <dgm:prSet presAssocID="{83D7B9B8-A76B-4539-BEDD-FD446A07F692}" presName="rootText" presStyleLbl="node4" presStyleIdx="1" presStyleCnt="17">
        <dgm:presLayoutVars>
          <dgm:chPref val="3"/>
        </dgm:presLayoutVars>
      </dgm:prSet>
      <dgm:spPr/>
    </dgm:pt>
    <dgm:pt modelId="{CAE70B78-E0F8-4754-AB97-A569E675A9D8}" type="pres">
      <dgm:prSet presAssocID="{83D7B9B8-A76B-4539-BEDD-FD446A07F692}" presName="rootConnector" presStyleLbl="node4" presStyleIdx="1" presStyleCnt="17"/>
      <dgm:spPr/>
    </dgm:pt>
    <dgm:pt modelId="{0F54AD11-3DF4-4B34-B1DE-9C0F3A28040E}" type="pres">
      <dgm:prSet presAssocID="{83D7B9B8-A76B-4539-BEDD-FD446A07F692}" presName="hierChild4" presStyleCnt="0"/>
      <dgm:spPr/>
    </dgm:pt>
    <dgm:pt modelId="{FE1AF7D7-3B73-4DEF-A73B-4F4E1F8B2B2C}" type="pres">
      <dgm:prSet presAssocID="{83D7B9B8-A76B-4539-BEDD-FD446A07F692}" presName="hierChild5" presStyleCnt="0"/>
      <dgm:spPr/>
    </dgm:pt>
    <dgm:pt modelId="{6BE8D27B-1C74-4BD1-9DDE-F822F305A5FE}" type="pres">
      <dgm:prSet presAssocID="{6D1B30AF-1C37-4B5A-80AE-D2B5DDFC654A}" presName="Name37" presStyleLbl="parChTrans1D4" presStyleIdx="2" presStyleCnt="17"/>
      <dgm:spPr/>
    </dgm:pt>
    <dgm:pt modelId="{0F93AE73-0452-4FC6-9809-DDF664E36A81}" type="pres">
      <dgm:prSet presAssocID="{789DF89C-7540-4627-890B-596786B3DE06}" presName="hierRoot2" presStyleCnt="0">
        <dgm:presLayoutVars>
          <dgm:hierBranch val="init"/>
        </dgm:presLayoutVars>
      </dgm:prSet>
      <dgm:spPr/>
    </dgm:pt>
    <dgm:pt modelId="{2B98661C-F5DE-495F-89AE-F0FB4D248058}" type="pres">
      <dgm:prSet presAssocID="{789DF89C-7540-4627-890B-596786B3DE06}" presName="rootComposite" presStyleCnt="0"/>
      <dgm:spPr/>
    </dgm:pt>
    <dgm:pt modelId="{38A250B1-0028-4604-9432-90AE3FDB5FD0}" type="pres">
      <dgm:prSet presAssocID="{789DF89C-7540-4627-890B-596786B3DE06}" presName="rootText" presStyleLbl="node4" presStyleIdx="2" presStyleCnt="17">
        <dgm:presLayoutVars>
          <dgm:chPref val="3"/>
        </dgm:presLayoutVars>
      </dgm:prSet>
      <dgm:spPr/>
    </dgm:pt>
    <dgm:pt modelId="{55882D54-AA1C-4C6B-BB33-DB97A035FCD8}" type="pres">
      <dgm:prSet presAssocID="{789DF89C-7540-4627-890B-596786B3DE06}" presName="rootConnector" presStyleLbl="node4" presStyleIdx="2" presStyleCnt="17"/>
      <dgm:spPr/>
    </dgm:pt>
    <dgm:pt modelId="{B0903FB9-5E7F-4CD6-97F9-89F520992C98}" type="pres">
      <dgm:prSet presAssocID="{789DF89C-7540-4627-890B-596786B3DE06}" presName="hierChild4" presStyleCnt="0"/>
      <dgm:spPr/>
    </dgm:pt>
    <dgm:pt modelId="{75D21174-C1AA-409E-ADD8-C12B67BE4EE5}" type="pres">
      <dgm:prSet presAssocID="{789DF89C-7540-4627-890B-596786B3DE06}" presName="hierChild5" presStyleCnt="0"/>
      <dgm:spPr/>
    </dgm:pt>
    <dgm:pt modelId="{475443D5-A089-4492-9048-F9A72E152034}" type="pres">
      <dgm:prSet presAssocID="{A626B814-C7DB-4EC0-B0E8-EE3CE3EB20B8}" presName="hierChild5" presStyleCnt="0"/>
      <dgm:spPr/>
    </dgm:pt>
    <dgm:pt modelId="{31431600-8711-4AD4-9252-FDE4219B19FF}" type="pres">
      <dgm:prSet presAssocID="{87F20384-0144-4242-B9D8-DA1A13A6697F}" presName="Name37" presStyleLbl="parChTrans1D3" presStyleIdx="1" presStyleCnt="10"/>
      <dgm:spPr/>
    </dgm:pt>
    <dgm:pt modelId="{70CFFA70-E7AD-4CFF-B1A2-62F54DF9DCD3}" type="pres">
      <dgm:prSet presAssocID="{009A20BE-8264-4AF3-9C08-2AE8129DF6D8}" presName="hierRoot2" presStyleCnt="0">
        <dgm:presLayoutVars>
          <dgm:hierBranch val="init"/>
        </dgm:presLayoutVars>
      </dgm:prSet>
      <dgm:spPr/>
    </dgm:pt>
    <dgm:pt modelId="{D8BD8005-229A-4F9F-89C9-DC3BACFA27E8}" type="pres">
      <dgm:prSet presAssocID="{009A20BE-8264-4AF3-9C08-2AE8129DF6D8}" presName="rootComposite" presStyleCnt="0"/>
      <dgm:spPr/>
    </dgm:pt>
    <dgm:pt modelId="{4C54F0B9-AAF0-4FDD-B26C-67F5E313A34B}" type="pres">
      <dgm:prSet presAssocID="{009A20BE-8264-4AF3-9C08-2AE8129DF6D8}" presName="rootText" presStyleLbl="node3" presStyleIdx="1" presStyleCnt="10">
        <dgm:presLayoutVars>
          <dgm:chPref val="3"/>
        </dgm:presLayoutVars>
      </dgm:prSet>
      <dgm:spPr/>
    </dgm:pt>
    <dgm:pt modelId="{5A37F1D8-8BF5-4B78-B651-618CAD2BF2E9}" type="pres">
      <dgm:prSet presAssocID="{009A20BE-8264-4AF3-9C08-2AE8129DF6D8}" presName="rootConnector" presStyleLbl="node3" presStyleIdx="1" presStyleCnt="10"/>
      <dgm:spPr/>
    </dgm:pt>
    <dgm:pt modelId="{5DD17564-178D-4FA0-A037-8EC3684E5EAC}" type="pres">
      <dgm:prSet presAssocID="{009A20BE-8264-4AF3-9C08-2AE8129DF6D8}" presName="hierChild4" presStyleCnt="0"/>
      <dgm:spPr/>
    </dgm:pt>
    <dgm:pt modelId="{55073822-26B7-4CF3-A5FE-0F520E8DE7FD}" type="pres">
      <dgm:prSet presAssocID="{10EBADC1-EEA9-4E7F-813C-C6F44C1F2512}" presName="Name37" presStyleLbl="parChTrans1D4" presStyleIdx="3" presStyleCnt="17"/>
      <dgm:spPr/>
    </dgm:pt>
    <dgm:pt modelId="{4973D583-D209-41B7-8764-163D21646D07}" type="pres">
      <dgm:prSet presAssocID="{4FC8C709-1D00-47B6-8B82-92FEDB8C27E4}" presName="hierRoot2" presStyleCnt="0">
        <dgm:presLayoutVars>
          <dgm:hierBranch val="init"/>
        </dgm:presLayoutVars>
      </dgm:prSet>
      <dgm:spPr/>
    </dgm:pt>
    <dgm:pt modelId="{D467F14C-D14C-4B0F-8DDD-14BDFF438C1F}" type="pres">
      <dgm:prSet presAssocID="{4FC8C709-1D00-47B6-8B82-92FEDB8C27E4}" presName="rootComposite" presStyleCnt="0"/>
      <dgm:spPr/>
    </dgm:pt>
    <dgm:pt modelId="{CA5C45F9-09C3-4425-92D7-28D89AFA155F}" type="pres">
      <dgm:prSet presAssocID="{4FC8C709-1D00-47B6-8B82-92FEDB8C27E4}" presName="rootText" presStyleLbl="node4" presStyleIdx="3" presStyleCnt="17">
        <dgm:presLayoutVars>
          <dgm:chPref val="3"/>
        </dgm:presLayoutVars>
      </dgm:prSet>
      <dgm:spPr/>
    </dgm:pt>
    <dgm:pt modelId="{FC4A25EF-D213-4593-AC10-C39B863533E9}" type="pres">
      <dgm:prSet presAssocID="{4FC8C709-1D00-47B6-8B82-92FEDB8C27E4}" presName="rootConnector" presStyleLbl="node4" presStyleIdx="3" presStyleCnt="17"/>
      <dgm:spPr/>
    </dgm:pt>
    <dgm:pt modelId="{78864750-7E11-40AC-BCC9-A6ECA6CDB5FE}" type="pres">
      <dgm:prSet presAssocID="{4FC8C709-1D00-47B6-8B82-92FEDB8C27E4}" presName="hierChild4" presStyleCnt="0"/>
      <dgm:spPr/>
    </dgm:pt>
    <dgm:pt modelId="{A2538177-C4E8-4DFC-BFA0-5D6D7D5A9A75}" type="pres">
      <dgm:prSet presAssocID="{4FC8C709-1D00-47B6-8B82-92FEDB8C27E4}" presName="hierChild5" presStyleCnt="0"/>
      <dgm:spPr/>
    </dgm:pt>
    <dgm:pt modelId="{14C70815-9577-490F-ADA2-E927DD8B9D31}" type="pres">
      <dgm:prSet presAssocID="{B8B21C9D-4387-4324-9277-B65DF088AD1D}" presName="Name37" presStyleLbl="parChTrans1D4" presStyleIdx="4" presStyleCnt="17"/>
      <dgm:spPr/>
    </dgm:pt>
    <dgm:pt modelId="{7F5E8A73-F1DE-473D-9C99-2129E4BA603E}" type="pres">
      <dgm:prSet presAssocID="{38067401-BB0E-4638-B3F3-884F1B17C501}" presName="hierRoot2" presStyleCnt="0">
        <dgm:presLayoutVars>
          <dgm:hierBranch val="init"/>
        </dgm:presLayoutVars>
      </dgm:prSet>
      <dgm:spPr/>
    </dgm:pt>
    <dgm:pt modelId="{83E8385B-0858-4C31-B23E-C6F660FC261E}" type="pres">
      <dgm:prSet presAssocID="{38067401-BB0E-4638-B3F3-884F1B17C501}" presName="rootComposite" presStyleCnt="0"/>
      <dgm:spPr/>
    </dgm:pt>
    <dgm:pt modelId="{980E3788-5B41-48A3-8EDD-84403385387A}" type="pres">
      <dgm:prSet presAssocID="{38067401-BB0E-4638-B3F3-884F1B17C501}" presName="rootText" presStyleLbl="node4" presStyleIdx="4" presStyleCnt="17">
        <dgm:presLayoutVars>
          <dgm:chPref val="3"/>
        </dgm:presLayoutVars>
      </dgm:prSet>
      <dgm:spPr/>
    </dgm:pt>
    <dgm:pt modelId="{18231BD3-9BD2-44B3-A5CE-1B2E3D936850}" type="pres">
      <dgm:prSet presAssocID="{38067401-BB0E-4638-B3F3-884F1B17C501}" presName="rootConnector" presStyleLbl="node4" presStyleIdx="4" presStyleCnt="17"/>
      <dgm:spPr/>
    </dgm:pt>
    <dgm:pt modelId="{DE81E057-795B-46C6-9948-98F79FFF7A35}" type="pres">
      <dgm:prSet presAssocID="{38067401-BB0E-4638-B3F3-884F1B17C501}" presName="hierChild4" presStyleCnt="0"/>
      <dgm:spPr/>
    </dgm:pt>
    <dgm:pt modelId="{DFF19016-7FE3-49ED-B81E-EB60186B0879}" type="pres">
      <dgm:prSet presAssocID="{38067401-BB0E-4638-B3F3-884F1B17C501}" presName="hierChild5" presStyleCnt="0"/>
      <dgm:spPr/>
    </dgm:pt>
    <dgm:pt modelId="{263D6B79-3C9F-40AC-92E5-3C27BAB64F13}" type="pres">
      <dgm:prSet presAssocID="{009A20BE-8264-4AF3-9C08-2AE8129DF6D8}" presName="hierChild5" presStyleCnt="0"/>
      <dgm:spPr/>
    </dgm:pt>
    <dgm:pt modelId="{18178222-FFF3-4233-A40A-CC34B3A0B7E7}" type="pres">
      <dgm:prSet presAssocID="{AF5D2C2E-A3F3-4B15-B429-EAB951710199}" presName="Name37" presStyleLbl="parChTrans1D3" presStyleIdx="2" presStyleCnt="10"/>
      <dgm:spPr/>
    </dgm:pt>
    <dgm:pt modelId="{8286DFA1-3090-4135-B878-9B882B211992}" type="pres">
      <dgm:prSet presAssocID="{98130FF0-A531-4633-8906-E45747B984D1}" presName="hierRoot2" presStyleCnt="0">
        <dgm:presLayoutVars>
          <dgm:hierBranch val="init"/>
        </dgm:presLayoutVars>
      </dgm:prSet>
      <dgm:spPr/>
    </dgm:pt>
    <dgm:pt modelId="{3E4778CC-83CC-41B5-A353-4F9A62847317}" type="pres">
      <dgm:prSet presAssocID="{98130FF0-A531-4633-8906-E45747B984D1}" presName="rootComposite" presStyleCnt="0"/>
      <dgm:spPr/>
    </dgm:pt>
    <dgm:pt modelId="{914533EA-E03C-4927-8920-580C5CA1392D}" type="pres">
      <dgm:prSet presAssocID="{98130FF0-A531-4633-8906-E45747B984D1}" presName="rootText" presStyleLbl="node3" presStyleIdx="2" presStyleCnt="10">
        <dgm:presLayoutVars>
          <dgm:chPref val="3"/>
        </dgm:presLayoutVars>
      </dgm:prSet>
      <dgm:spPr/>
    </dgm:pt>
    <dgm:pt modelId="{F7152E1F-5064-4744-99CF-540002FAC5D7}" type="pres">
      <dgm:prSet presAssocID="{98130FF0-A531-4633-8906-E45747B984D1}" presName="rootConnector" presStyleLbl="node3" presStyleIdx="2" presStyleCnt="10"/>
      <dgm:spPr/>
    </dgm:pt>
    <dgm:pt modelId="{8A90DA4B-B7DE-4CE9-A645-CC50160A0490}" type="pres">
      <dgm:prSet presAssocID="{98130FF0-A531-4633-8906-E45747B984D1}" presName="hierChild4" presStyleCnt="0"/>
      <dgm:spPr/>
    </dgm:pt>
    <dgm:pt modelId="{07AE84C7-60F4-4A02-BA60-D798C33FBC1A}" type="pres">
      <dgm:prSet presAssocID="{B5E5EE56-0052-4E75-95CC-1B8F69CB324E}" presName="Name37" presStyleLbl="parChTrans1D4" presStyleIdx="5" presStyleCnt="17"/>
      <dgm:spPr/>
    </dgm:pt>
    <dgm:pt modelId="{E2F46961-588A-4237-A56E-DDCD2E99904A}" type="pres">
      <dgm:prSet presAssocID="{3ECF037C-FABD-40B7-9522-21BD3DD070CC}" presName="hierRoot2" presStyleCnt="0">
        <dgm:presLayoutVars>
          <dgm:hierBranch val="init"/>
        </dgm:presLayoutVars>
      </dgm:prSet>
      <dgm:spPr/>
    </dgm:pt>
    <dgm:pt modelId="{9C5CE3DD-6DD5-4D55-AB31-C23ECEAF6021}" type="pres">
      <dgm:prSet presAssocID="{3ECF037C-FABD-40B7-9522-21BD3DD070CC}" presName="rootComposite" presStyleCnt="0"/>
      <dgm:spPr/>
    </dgm:pt>
    <dgm:pt modelId="{8BACDA7A-D404-46E9-A084-DC1D8670299C}" type="pres">
      <dgm:prSet presAssocID="{3ECF037C-FABD-40B7-9522-21BD3DD070CC}" presName="rootText" presStyleLbl="node4" presStyleIdx="5" presStyleCnt="17">
        <dgm:presLayoutVars>
          <dgm:chPref val="3"/>
        </dgm:presLayoutVars>
      </dgm:prSet>
      <dgm:spPr/>
    </dgm:pt>
    <dgm:pt modelId="{D9B6E07C-CCBE-423D-A19D-563CE7D5DEE9}" type="pres">
      <dgm:prSet presAssocID="{3ECF037C-FABD-40B7-9522-21BD3DD070CC}" presName="rootConnector" presStyleLbl="node4" presStyleIdx="5" presStyleCnt="17"/>
      <dgm:spPr/>
    </dgm:pt>
    <dgm:pt modelId="{A14EF9BF-B5FB-4D0C-AC88-61B290767895}" type="pres">
      <dgm:prSet presAssocID="{3ECF037C-FABD-40B7-9522-21BD3DD070CC}" presName="hierChild4" presStyleCnt="0"/>
      <dgm:spPr/>
    </dgm:pt>
    <dgm:pt modelId="{2E9BF7EA-7E2E-4834-B693-EF1162AE21F4}" type="pres">
      <dgm:prSet presAssocID="{3ECF037C-FABD-40B7-9522-21BD3DD070CC}" presName="hierChild5" presStyleCnt="0"/>
      <dgm:spPr/>
    </dgm:pt>
    <dgm:pt modelId="{FD729D65-A731-436C-B851-56E3EADDA5C0}" type="pres">
      <dgm:prSet presAssocID="{77DD8C9E-ACDA-45BA-BA8C-2A703AC82BC7}" presName="Name37" presStyleLbl="parChTrans1D4" presStyleIdx="6" presStyleCnt="17"/>
      <dgm:spPr/>
    </dgm:pt>
    <dgm:pt modelId="{689C04B1-ACCC-41F4-9706-4B5B71416DE8}" type="pres">
      <dgm:prSet presAssocID="{4F39155B-A404-4451-8E81-38EB2553306C}" presName="hierRoot2" presStyleCnt="0">
        <dgm:presLayoutVars>
          <dgm:hierBranch val="init"/>
        </dgm:presLayoutVars>
      </dgm:prSet>
      <dgm:spPr/>
    </dgm:pt>
    <dgm:pt modelId="{11AFCE0D-AD32-43AB-A0B4-DDC1336CA610}" type="pres">
      <dgm:prSet presAssocID="{4F39155B-A404-4451-8E81-38EB2553306C}" presName="rootComposite" presStyleCnt="0"/>
      <dgm:spPr/>
    </dgm:pt>
    <dgm:pt modelId="{E4E4755F-24AD-437F-88B2-76B168E26A6D}" type="pres">
      <dgm:prSet presAssocID="{4F39155B-A404-4451-8E81-38EB2553306C}" presName="rootText" presStyleLbl="node4" presStyleIdx="6" presStyleCnt="17">
        <dgm:presLayoutVars>
          <dgm:chPref val="3"/>
        </dgm:presLayoutVars>
      </dgm:prSet>
      <dgm:spPr/>
    </dgm:pt>
    <dgm:pt modelId="{E543D8C7-0D1A-4639-8E89-7DCC85E62A5C}" type="pres">
      <dgm:prSet presAssocID="{4F39155B-A404-4451-8E81-38EB2553306C}" presName="rootConnector" presStyleLbl="node4" presStyleIdx="6" presStyleCnt="17"/>
      <dgm:spPr/>
    </dgm:pt>
    <dgm:pt modelId="{54C9B560-7EC3-4811-AF47-F7BFB80174A2}" type="pres">
      <dgm:prSet presAssocID="{4F39155B-A404-4451-8E81-38EB2553306C}" presName="hierChild4" presStyleCnt="0"/>
      <dgm:spPr/>
    </dgm:pt>
    <dgm:pt modelId="{7547D45F-580A-445D-8507-C23BD734D756}" type="pres">
      <dgm:prSet presAssocID="{4F39155B-A404-4451-8E81-38EB2553306C}" presName="hierChild5" presStyleCnt="0"/>
      <dgm:spPr/>
    </dgm:pt>
    <dgm:pt modelId="{F81838D1-0C90-46D2-9042-363AF079F0C9}" type="pres">
      <dgm:prSet presAssocID="{98130FF0-A531-4633-8906-E45747B984D1}" presName="hierChild5" presStyleCnt="0"/>
      <dgm:spPr/>
    </dgm:pt>
    <dgm:pt modelId="{206D3755-F31A-4A2A-8250-FD1BA3E7EC37}" type="pres">
      <dgm:prSet presAssocID="{8BB08A2B-8E22-4607-95BB-CCB290CBDD95}" presName="hierChild5" presStyleCnt="0"/>
      <dgm:spPr/>
    </dgm:pt>
    <dgm:pt modelId="{C698E030-2F8C-4F11-87BE-B85B17A6D330}" type="pres">
      <dgm:prSet presAssocID="{3F0DC83D-2232-4347-BE64-AC2FF5165883}" presName="Name37" presStyleLbl="parChTrans1D2" presStyleIdx="1" presStyleCnt="4"/>
      <dgm:spPr/>
    </dgm:pt>
    <dgm:pt modelId="{4FAA0AEF-D665-4432-AAEE-86D02BD52BD2}" type="pres">
      <dgm:prSet presAssocID="{24283BD0-0C90-4374-B4E5-8CBFAE94DE46}" presName="hierRoot2" presStyleCnt="0">
        <dgm:presLayoutVars>
          <dgm:hierBranch val="init"/>
        </dgm:presLayoutVars>
      </dgm:prSet>
      <dgm:spPr/>
    </dgm:pt>
    <dgm:pt modelId="{00BEA2A1-E234-4B24-B69B-856BD7DC0B83}" type="pres">
      <dgm:prSet presAssocID="{24283BD0-0C90-4374-B4E5-8CBFAE94DE46}" presName="rootComposite" presStyleCnt="0"/>
      <dgm:spPr/>
    </dgm:pt>
    <dgm:pt modelId="{3BC13DDF-0E7D-478F-92BC-56311A064862}" type="pres">
      <dgm:prSet presAssocID="{24283BD0-0C90-4374-B4E5-8CBFAE94DE46}" presName="rootText" presStyleLbl="node2" presStyleIdx="1" presStyleCnt="4">
        <dgm:presLayoutVars>
          <dgm:chPref val="3"/>
        </dgm:presLayoutVars>
      </dgm:prSet>
      <dgm:spPr/>
    </dgm:pt>
    <dgm:pt modelId="{A55BD2BC-EF39-4EEB-8151-8572704D440B}" type="pres">
      <dgm:prSet presAssocID="{24283BD0-0C90-4374-B4E5-8CBFAE94DE46}" presName="rootConnector" presStyleLbl="node2" presStyleIdx="1" presStyleCnt="4"/>
      <dgm:spPr/>
    </dgm:pt>
    <dgm:pt modelId="{6CA35ECE-5F75-4BDE-A90F-D0698C5E682F}" type="pres">
      <dgm:prSet presAssocID="{24283BD0-0C90-4374-B4E5-8CBFAE94DE46}" presName="hierChild4" presStyleCnt="0"/>
      <dgm:spPr/>
    </dgm:pt>
    <dgm:pt modelId="{12D3BB9C-81C2-499A-9306-28A047B80518}" type="pres">
      <dgm:prSet presAssocID="{A975274D-B36F-45B7-95A7-69D05CF718AE}" presName="Name37" presStyleLbl="parChTrans1D3" presStyleIdx="3" presStyleCnt="10"/>
      <dgm:spPr/>
    </dgm:pt>
    <dgm:pt modelId="{A01BF849-C3E6-4F96-8C2B-14FD68EBF526}" type="pres">
      <dgm:prSet presAssocID="{BA15C296-CD61-4DE7-BD26-37B3BE8DE49F}" presName="hierRoot2" presStyleCnt="0">
        <dgm:presLayoutVars>
          <dgm:hierBranch val="init"/>
        </dgm:presLayoutVars>
      </dgm:prSet>
      <dgm:spPr/>
    </dgm:pt>
    <dgm:pt modelId="{26DD4F9B-76E8-4A0E-A0B3-E97056F4FEE8}" type="pres">
      <dgm:prSet presAssocID="{BA15C296-CD61-4DE7-BD26-37B3BE8DE49F}" presName="rootComposite" presStyleCnt="0"/>
      <dgm:spPr/>
    </dgm:pt>
    <dgm:pt modelId="{5C3150FE-D179-4717-B8AC-1AEA92E50CC4}" type="pres">
      <dgm:prSet presAssocID="{BA15C296-CD61-4DE7-BD26-37B3BE8DE49F}" presName="rootText" presStyleLbl="node3" presStyleIdx="3" presStyleCnt="10">
        <dgm:presLayoutVars>
          <dgm:chPref val="3"/>
        </dgm:presLayoutVars>
      </dgm:prSet>
      <dgm:spPr/>
    </dgm:pt>
    <dgm:pt modelId="{38EFD9FA-7FCF-402A-9351-1441DE719659}" type="pres">
      <dgm:prSet presAssocID="{BA15C296-CD61-4DE7-BD26-37B3BE8DE49F}" presName="rootConnector" presStyleLbl="node3" presStyleIdx="3" presStyleCnt="10"/>
      <dgm:spPr/>
    </dgm:pt>
    <dgm:pt modelId="{6B6E1186-248E-42D6-84A1-DE4223FB3886}" type="pres">
      <dgm:prSet presAssocID="{BA15C296-CD61-4DE7-BD26-37B3BE8DE49F}" presName="hierChild4" presStyleCnt="0"/>
      <dgm:spPr/>
    </dgm:pt>
    <dgm:pt modelId="{3DA6FE7D-4B3A-4953-BAB8-A0FFF7A82752}" type="pres">
      <dgm:prSet presAssocID="{D17C3E6A-492D-45F1-A153-B352E40B0E00}" presName="Name37" presStyleLbl="parChTrans1D4" presStyleIdx="7" presStyleCnt="17"/>
      <dgm:spPr/>
    </dgm:pt>
    <dgm:pt modelId="{81FAEDAD-3AD8-424B-82DA-F63A5AC5E61A}" type="pres">
      <dgm:prSet presAssocID="{FDBADF87-9F98-4C38-9F42-B47FC1BD14D5}" presName="hierRoot2" presStyleCnt="0">
        <dgm:presLayoutVars>
          <dgm:hierBranch val="init"/>
        </dgm:presLayoutVars>
      </dgm:prSet>
      <dgm:spPr/>
    </dgm:pt>
    <dgm:pt modelId="{B9C40D3F-0CC5-4221-BAFB-448A5FFBE468}" type="pres">
      <dgm:prSet presAssocID="{FDBADF87-9F98-4C38-9F42-B47FC1BD14D5}" presName="rootComposite" presStyleCnt="0"/>
      <dgm:spPr/>
    </dgm:pt>
    <dgm:pt modelId="{EDF885A9-D97A-4F0A-9278-C7847B8D01A6}" type="pres">
      <dgm:prSet presAssocID="{FDBADF87-9F98-4C38-9F42-B47FC1BD14D5}" presName="rootText" presStyleLbl="node4" presStyleIdx="7" presStyleCnt="17">
        <dgm:presLayoutVars>
          <dgm:chPref val="3"/>
        </dgm:presLayoutVars>
      </dgm:prSet>
      <dgm:spPr/>
    </dgm:pt>
    <dgm:pt modelId="{8C15231E-312D-4A5C-ADDA-BE6AB2D2408E}" type="pres">
      <dgm:prSet presAssocID="{FDBADF87-9F98-4C38-9F42-B47FC1BD14D5}" presName="rootConnector" presStyleLbl="node4" presStyleIdx="7" presStyleCnt="17"/>
      <dgm:spPr/>
    </dgm:pt>
    <dgm:pt modelId="{8293C360-BA3F-4382-B0C1-9D4CCB0B9E67}" type="pres">
      <dgm:prSet presAssocID="{FDBADF87-9F98-4C38-9F42-B47FC1BD14D5}" presName="hierChild4" presStyleCnt="0"/>
      <dgm:spPr/>
    </dgm:pt>
    <dgm:pt modelId="{9F1A0FD1-9DFA-47FE-9CEB-776823333CAA}" type="pres">
      <dgm:prSet presAssocID="{FDBADF87-9F98-4C38-9F42-B47FC1BD14D5}" presName="hierChild5" presStyleCnt="0"/>
      <dgm:spPr/>
    </dgm:pt>
    <dgm:pt modelId="{F690476B-FAA2-41AD-824B-CF603424F093}" type="pres">
      <dgm:prSet presAssocID="{E088D17C-F1E0-40DC-8B67-BD1E38AE8C1C}" presName="Name37" presStyleLbl="parChTrans1D4" presStyleIdx="8" presStyleCnt="17"/>
      <dgm:spPr/>
    </dgm:pt>
    <dgm:pt modelId="{228832BB-D118-4B79-8757-100189494CD4}" type="pres">
      <dgm:prSet presAssocID="{7CD61C53-01DB-4A91-BA7D-4E9E7A52C09B}" presName="hierRoot2" presStyleCnt="0">
        <dgm:presLayoutVars>
          <dgm:hierBranch val="init"/>
        </dgm:presLayoutVars>
      </dgm:prSet>
      <dgm:spPr/>
    </dgm:pt>
    <dgm:pt modelId="{01903742-B20D-481F-AC25-5E8529946FE6}" type="pres">
      <dgm:prSet presAssocID="{7CD61C53-01DB-4A91-BA7D-4E9E7A52C09B}" presName="rootComposite" presStyleCnt="0"/>
      <dgm:spPr/>
    </dgm:pt>
    <dgm:pt modelId="{66F7138D-0E89-4DA8-97C4-D1DF3B940F40}" type="pres">
      <dgm:prSet presAssocID="{7CD61C53-01DB-4A91-BA7D-4E9E7A52C09B}" presName="rootText" presStyleLbl="node4" presStyleIdx="8" presStyleCnt="17">
        <dgm:presLayoutVars>
          <dgm:chPref val="3"/>
        </dgm:presLayoutVars>
      </dgm:prSet>
      <dgm:spPr/>
    </dgm:pt>
    <dgm:pt modelId="{7C075967-0749-4923-9FB3-9524BE29C9BE}" type="pres">
      <dgm:prSet presAssocID="{7CD61C53-01DB-4A91-BA7D-4E9E7A52C09B}" presName="rootConnector" presStyleLbl="node4" presStyleIdx="8" presStyleCnt="17"/>
      <dgm:spPr/>
    </dgm:pt>
    <dgm:pt modelId="{67683D3D-E8F3-4725-B42F-DFA7D71BCAC1}" type="pres">
      <dgm:prSet presAssocID="{7CD61C53-01DB-4A91-BA7D-4E9E7A52C09B}" presName="hierChild4" presStyleCnt="0"/>
      <dgm:spPr/>
    </dgm:pt>
    <dgm:pt modelId="{E49D8582-8904-4F50-BDB1-A8F43304BBF2}" type="pres">
      <dgm:prSet presAssocID="{7CD61C53-01DB-4A91-BA7D-4E9E7A52C09B}" presName="hierChild5" presStyleCnt="0"/>
      <dgm:spPr/>
    </dgm:pt>
    <dgm:pt modelId="{A5500124-F287-49BB-A2EE-4E459307FCEA}" type="pres">
      <dgm:prSet presAssocID="{01D7DFB2-EF5F-402A-BAAC-BB7724482E94}" presName="Name37" presStyleLbl="parChTrans1D4" presStyleIdx="9" presStyleCnt="17"/>
      <dgm:spPr/>
    </dgm:pt>
    <dgm:pt modelId="{BEAD0E73-A961-4F1D-8AB6-D16D3FA87F52}" type="pres">
      <dgm:prSet presAssocID="{0F88E29A-B3E9-45C2-9A0A-561A339D340F}" presName="hierRoot2" presStyleCnt="0">
        <dgm:presLayoutVars>
          <dgm:hierBranch val="init"/>
        </dgm:presLayoutVars>
      </dgm:prSet>
      <dgm:spPr/>
    </dgm:pt>
    <dgm:pt modelId="{9BFAE0B1-50C5-47A9-AAC8-421CD12FD33F}" type="pres">
      <dgm:prSet presAssocID="{0F88E29A-B3E9-45C2-9A0A-561A339D340F}" presName="rootComposite" presStyleCnt="0"/>
      <dgm:spPr/>
    </dgm:pt>
    <dgm:pt modelId="{8D49A956-46D2-48EB-825F-594691214CFA}" type="pres">
      <dgm:prSet presAssocID="{0F88E29A-B3E9-45C2-9A0A-561A339D340F}" presName="rootText" presStyleLbl="node4" presStyleIdx="9" presStyleCnt="17">
        <dgm:presLayoutVars>
          <dgm:chPref val="3"/>
        </dgm:presLayoutVars>
      </dgm:prSet>
      <dgm:spPr/>
    </dgm:pt>
    <dgm:pt modelId="{9DA7E93E-DD4F-40BD-A1D3-58029EB20285}" type="pres">
      <dgm:prSet presAssocID="{0F88E29A-B3E9-45C2-9A0A-561A339D340F}" presName="rootConnector" presStyleLbl="node4" presStyleIdx="9" presStyleCnt="17"/>
      <dgm:spPr/>
    </dgm:pt>
    <dgm:pt modelId="{A482BC90-5386-47E1-8077-8C755F74BB40}" type="pres">
      <dgm:prSet presAssocID="{0F88E29A-B3E9-45C2-9A0A-561A339D340F}" presName="hierChild4" presStyleCnt="0"/>
      <dgm:spPr/>
    </dgm:pt>
    <dgm:pt modelId="{77F7D265-05BB-4211-AF52-026FF3C17242}" type="pres">
      <dgm:prSet presAssocID="{0F88E29A-B3E9-45C2-9A0A-561A339D340F}" presName="hierChild5" presStyleCnt="0"/>
      <dgm:spPr/>
    </dgm:pt>
    <dgm:pt modelId="{E0D17B8D-8CA9-4EFE-8334-F4006653D2F1}" type="pres">
      <dgm:prSet presAssocID="{BA15C296-CD61-4DE7-BD26-37B3BE8DE49F}" presName="hierChild5" presStyleCnt="0"/>
      <dgm:spPr/>
    </dgm:pt>
    <dgm:pt modelId="{F50BBBF9-E135-41CD-B886-2CE805F81A5B}" type="pres">
      <dgm:prSet presAssocID="{7A0030AD-D794-4459-8529-BBA5A8B8FFEC}" presName="Name37" presStyleLbl="parChTrans1D3" presStyleIdx="4" presStyleCnt="10"/>
      <dgm:spPr/>
    </dgm:pt>
    <dgm:pt modelId="{5B9C7375-2365-4C67-9C54-9336063EF871}" type="pres">
      <dgm:prSet presAssocID="{DC2A24F1-04AA-44E7-8FD3-D0834CC63339}" presName="hierRoot2" presStyleCnt="0">
        <dgm:presLayoutVars>
          <dgm:hierBranch val="init"/>
        </dgm:presLayoutVars>
      </dgm:prSet>
      <dgm:spPr/>
    </dgm:pt>
    <dgm:pt modelId="{7CAE8548-9B75-425C-AA2D-4F127CCE9F15}" type="pres">
      <dgm:prSet presAssocID="{DC2A24F1-04AA-44E7-8FD3-D0834CC63339}" presName="rootComposite" presStyleCnt="0"/>
      <dgm:spPr/>
    </dgm:pt>
    <dgm:pt modelId="{6E3E8037-6879-478D-B3AD-B245FF5D2470}" type="pres">
      <dgm:prSet presAssocID="{DC2A24F1-04AA-44E7-8FD3-D0834CC63339}" presName="rootText" presStyleLbl="node3" presStyleIdx="4" presStyleCnt="10">
        <dgm:presLayoutVars>
          <dgm:chPref val="3"/>
        </dgm:presLayoutVars>
      </dgm:prSet>
      <dgm:spPr/>
    </dgm:pt>
    <dgm:pt modelId="{9DDD4A42-C4AF-48FE-B950-61D5711F3C23}" type="pres">
      <dgm:prSet presAssocID="{DC2A24F1-04AA-44E7-8FD3-D0834CC63339}" presName="rootConnector" presStyleLbl="node3" presStyleIdx="4" presStyleCnt="10"/>
      <dgm:spPr/>
    </dgm:pt>
    <dgm:pt modelId="{352B8E86-A6BF-4B72-83B7-E55C0CC7BCC8}" type="pres">
      <dgm:prSet presAssocID="{DC2A24F1-04AA-44E7-8FD3-D0834CC63339}" presName="hierChild4" presStyleCnt="0"/>
      <dgm:spPr/>
    </dgm:pt>
    <dgm:pt modelId="{B703B1E1-F6E7-4E26-919F-4AB25AB30A7F}" type="pres">
      <dgm:prSet presAssocID="{58B60138-4717-432B-A9FD-3F739B3899D8}" presName="Name37" presStyleLbl="parChTrans1D4" presStyleIdx="10" presStyleCnt="17"/>
      <dgm:spPr/>
    </dgm:pt>
    <dgm:pt modelId="{7C7DA94F-8153-4003-AC94-925B147B37EC}" type="pres">
      <dgm:prSet presAssocID="{36E44B8D-4AB8-43F9-8A32-742B3011FFD0}" presName="hierRoot2" presStyleCnt="0">
        <dgm:presLayoutVars>
          <dgm:hierBranch val="init"/>
        </dgm:presLayoutVars>
      </dgm:prSet>
      <dgm:spPr/>
    </dgm:pt>
    <dgm:pt modelId="{B44C7564-3EE1-415D-94D4-7E72EE23D6EE}" type="pres">
      <dgm:prSet presAssocID="{36E44B8D-4AB8-43F9-8A32-742B3011FFD0}" presName="rootComposite" presStyleCnt="0"/>
      <dgm:spPr/>
    </dgm:pt>
    <dgm:pt modelId="{73092C3F-627C-4BCD-872E-88CD329473D8}" type="pres">
      <dgm:prSet presAssocID="{36E44B8D-4AB8-43F9-8A32-742B3011FFD0}" presName="rootText" presStyleLbl="node4" presStyleIdx="10" presStyleCnt="17">
        <dgm:presLayoutVars>
          <dgm:chPref val="3"/>
        </dgm:presLayoutVars>
      </dgm:prSet>
      <dgm:spPr/>
    </dgm:pt>
    <dgm:pt modelId="{1FF34180-6781-4C48-B23C-DA39C446BBD1}" type="pres">
      <dgm:prSet presAssocID="{36E44B8D-4AB8-43F9-8A32-742B3011FFD0}" presName="rootConnector" presStyleLbl="node4" presStyleIdx="10" presStyleCnt="17"/>
      <dgm:spPr/>
    </dgm:pt>
    <dgm:pt modelId="{5A37DA06-6D6B-47BF-AD48-E4BB8C6A3874}" type="pres">
      <dgm:prSet presAssocID="{36E44B8D-4AB8-43F9-8A32-742B3011FFD0}" presName="hierChild4" presStyleCnt="0"/>
      <dgm:spPr/>
    </dgm:pt>
    <dgm:pt modelId="{FEE5E124-9385-4EB1-A6CB-75203EB49596}" type="pres">
      <dgm:prSet presAssocID="{36E44B8D-4AB8-43F9-8A32-742B3011FFD0}" presName="hierChild5" presStyleCnt="0"/>
      <dgm:spPr/>
    </dgm:pt>
    <dgm:pt modelId="{2467925C-2419-489D-8BB3-DD7FED51483F}" type="pres">
      <dgm:prSet presAssocID="{1FFB4CDD-C300-4F8B-9ACD-E0CF6CC7945B}" presName="Name37" presStyleLbl="parChTrans1D4" presStyleIdx="11" presStyleCnt="17"/>
      <dgm:spPr/>
    </dgm:pt>
    <dgm:pt modelId="{678A093B-752E-4ABB-B9B8-D4CE2BD94BF8}" type="pres">
      <dgm:prSet presAssocID="{BB911553-3E78-4A68-8F17-C7E56BCF89D2}" presName="hierRoot2" presStyleCnt="0">
        <dgm:presLayoutVars>
          <dgm:hierBranch val="init"/>
        </dgm:presLayoutVars>
      </dgm:prSet>
      <dgm:spPr/>
    </dgm:pt>
    <dgm:pt modelId="{52021E02-F609-4E9A-AF0D-87FE711FD5ED}" type="pres">
      <dgm:prSet presAssocID="{BB911553-3E78-4A68-8F17-C7E56BCF89D2}" presName="rootComposite" presStyleCnt="0"/>
      <dgm:spPr/>
    </dgm:pt>
    <dgm:pt modelId="{807D2635-5C5F-49C3-8AB0-3626ABDA5AEA}" type="pres">
      <dgm:prSet presAssocID="{BB911553-3E78-4A68-8F17-C7E56BCF89D2}" presName="rootText" presStyleLbl="node4" presStyleIdx="11" presStyleCnt="17">
        <dgm:presLayoutVars>
          <dgm:chPref val="3"/>
        </dgm:presLayoutVars>
      </dgm:prSet>
      <dgm:spPr/>
    </dgm:pt>
    <dgm:pt modelId="{A93319D8-73D2-4248-903F-5D10B60430FF}" type="pres">
      <dgm:prSet presAssocID="{BB911553-3E78-4A68-8F17-C7E56BCF89D2}" presName="rootConnector" presStyleLbl="node4" presStyleIdx="11" presStyleCnt="17"/>
      <dgm:spPr/>
    </dgm:pt>
    <dgm:pt modelId="{84C23F91-7E7E-4B77-8233-E7564A7370CB}" type="pres">
      <dgm:prSet presAssocID="{BB911553-3E78-4A68-8F17-C7E56BCF89D2}" presName="hierChild4" presStyleCnt="0"/>
      <dgm:spPr/>
    </dgm:pt>
    <dgm:pt modelId="{D897989D-1645-476C-AF2B-C913A6E2E841}" type="pres">
      <dgm:prSet presAssocID="{BB911553-3E78-4A68-8F17-C7E56BCF89D2}" presName="hierChild5" presStyleCnt="0"/>
      <dgm:spPr/>
    </dgm:pt>
    <dgm:pt modelId="{BA7BDCDE-8525-45B1-85F8-7989AB64BA0A}" type="pres">
      <dgm:prSet presAssocID="{DC2A24F1-04AA-44E7-8FD3-D0834CC63339}" presName="hierChild5" presStyleCnt="0"/>
      <dgm:spPr/>
    </dgm:pt>
    <dgm:pt modelId="{FF964BDF-99EF-4858-B459-A94B6E5B5E60}" type="pres">
      <dgm:prSet presAssocID="{24283BD0-0C90-4374-B4E5-8CBFAE94DE46}" presName="hierChild5" presStyleCnt="0"/>
      <dgm:spPr/>
    </dgm:pt>
    <dgm:pt modelId="{C432CB2E-3CA8-465B-8A56-47912CC725D0}" type="pres">
      <dgm:prSet presAssocID="{7C4D988D-460E-478F-9676-F7D33ED043B5}" presName="Name37" presStyleLbl="parChTrans1D2" presStyleIdx="2" presStyleCnt="4"/>
      <dgm:spPr/>
    </dgm:pt>
    <dgm:pt modelId="{A3613968-7417-4DE1-8530-5BE32F5149D5}" type="pres">
      <dgm:prSet presAssocID="{B67EF451-3EA1-4030-98F3-D0C36488B8E5}" presName="hierRoot2" presStyleCnt="0">
        <dgm:presLayoutVars>
          <dgm:hierBranch val="init"/>
        </dgm:presLayoutVars>
      </dgm:prSet>
      <dgm:spPr/>
    </dgm:pt>
    <dgm:pt modelId="{E5A2E677-85BC-4322-AC95-77438D70348A}" type="pres">
      <dgm:prSet presAssocID="{B67EF451-3EA1-4030-98F3-D0C36488B8E5}" presName="rootComposite" presStyleCnt="0"/>
      <dgm:spPr/>
    </dgm:pt>
    <dgm:pt modelId="{D11D8921-8750-438E-9C7D-B5DB29560CE6}" type="pres">
      <dgm:prSet presAssocID="{B67EF451-3EA1-4030-98F3-D0C36488B8E5}" presName="rootText" presStyleLbl="node2" presStyleIdx="2" presStyleCnt="4">
        <dgm:presLayoutVars>
          <dgm:chPref val="3"/>
        </dgm:presLayoutVars>
      </dgm:prSet>
      <dgm:spPr/>
    </dgm:pt>
    <dgm:pt modelId="{89075507-9DD5-4A28-A146-5B89091397EA}" type="pres">
      <dgm:prSet presAssocID="{B67EF451-3EA1-4030-98F3-D0C36488B8E5}" presName="rootConnector" presStyleLbl="node2" presStyleIdx="2" presStyleCnt="4"/>
      <dgm:spPr/>
    </dgm:pt>
    <dgm:pt modelId="{AF55CF8C-A512-4F56-85AB-7B817817B3F7}" type="pres">
      <dgm:prSet presAssocID="{B67EF451-3EA1-4030-98F3-D0C36488B8E5}" presName="hierChild4" presStyleCnt="0"/>
      <dgm:spPr/>
    </dgm:pt>
    <dgm:pt modelId="{8901F48C-2AAD-4961-A2DC-5F88163BF168}" type="pres">
      <dgm:prSet presAssocID="{EE9EDA5F-EFF0-451D-8F60-2D00BF7A8A42}" presName="Name37" presStyleLbl="parChTrans1D3" presStyleIdx="5" presStyleCnt="10"/>
      <dgm:spPr/>
    </dgm:pt>
    <dgm:pt modelId="{FB066EAD-40B4-4AF7-A14D-A1C4B1EBD090}" type="pres">
      <dgm:prSet presAssocID="{8A4BEC6A-1F02-4CAD-85D3-1D3EE791B340}" presName="hierRoot2" presStyleCnt="0">
        <dgm:presLayoutVars>
          <dgm:hierBranch val="init"/>
        </dgm:presLayoutVars>
      </dgm:prSet>
      <dgm:spPr/>
    </dgm:pt>
    <dgm:pt modelId="{9B28CF6D-9263-4E28-8AF7-D1772302B63E}" type="pres">
      <dgm:prSet presAssocID="{8A4BEC6A-1F02-4CAD-85D3-1D3EE791B340}" presName="rootComposite" presStyleCnt="0"/>
      <dgm:spPr/>
    </dgm:pt>
    <dgm:pt modelId="{3127E0AA-B7B6-4C6D-B3B9-494FBA0EB894}" type="pres">
      <dgm:prSet presAssocID="{8A4BEC6A-1F02-4CAD-85D3-1D3EE791B340}" presName="rootText" presStyleLbl="node3" presStyleIdx="5" presStyleCnt="10">
        <dgm:presLayoutVars>
          <dgm:chPref val="3"/>
        </dgm:presLayoutVars>
      </dgm:prSet>
      <dgm:spPr/>
    </dgm:pt>
    <dgm:pt modelId="{4A316D03-9F65-478B-A38F-DC9321747131}" type="pres">
      <dgm:prSet presAssocID="{8A4BEC6A-1F02-4CAD-85D3-1D3EE791B340}" presName="rootConnector" presStyleLbl="node3" presStyleIdx="5" presStyleCnt="10"/>
      <dgm:spPr/>
    </dgm:pt>
    <dgm:pt modelId="{F308C274-C90D-4EE2-AA18-0CA5E6F10D89}" type="pres">
      <dgm:prSet presAssocID="{8A4BEC6A-1F02-4CAD-85D3-1D3EE791B340}" presName="hierChild4" presStyleCnt="0"/>
      <dgm:spPr/>
    </dgm:pt>
    <dgm:pt modelId="{C1DF370E-8C8F-4CDC-9AD2-F8CAFB032FF6}" type="pres">
      <dgm:prSet presAssocID="{8A4BEC6A-1F02-4CAD-85D3-1D3EE791B340}" presName="hierChild5" presStyleCnt="0"/>
      <dgm:spPr/>
    </dgm:pt>
    <dgm:pt modelId="{7280CEEF-455C-4AEA-A232-B575A32F735A}" type="pres">
      <dgm:prSet presAssocID="{EB948A2E-C6C1-4D64-A50F-C4D8034765B4}" presName="Name37" presStyleLbl="parChTrans1D3" presStyleIdx="6" presStyleCnt="10"/>
      <dgm:spPr/>
    </dgm:pt>
    <dgm:pt modelId="{55B9D3B6-F3F2-4C25-A6C4-291772951C68}" type="pres">
      <dgm:prSet presAssocID="{29B8EB93-0460-41A3-AB9D-1CDDD11866BF}" presName="hierRoot2" presStyleCnt="0">
        <dgm:presLayoutVars>
          <dgm:hierBranch val="init"/>
        </dgm:presLayoutVars>
      </dgm:prSet>
      <dgm:spPr/>
    </dgm:pt>
    <dgm:pt modelId="{4E754E5B-503D-4540-981C-AEBDF3ECE2E4}" type="pres">
      <dgm:prSet presAssocID="{29B8EB93-0460-41A3-AB9D-1CDDD11866BF}" presName="rootComposite" presStyleCnt="0"/>
      <dgm:spPr/>
    </dgm:pt>
    <dgm:pt modelId="{48F919EF-9624-4BB8-B87B-F1562FA5FFBF}" type="pres">
      <dgm:prSet presAssocID="{29B8EB93-0460-41A3-AB9D-1CDDD11866BF}" presName="rootText" presStyleLbl="node3" presStyleIdx="6" presStyleCnt="10">
        <dgm:presLayoutVars>
          <dgm:chPref val="3"/>
        </dgm:presLayoutVars>
      </dgm:prSet>
      <dgm:spPr/>
    </dgm:pt>
    <dgm:pt modelId="{B8E044C0-2C55-4B2D-A2F8-75F7B329E1E7}" type="pres">
      <dgm:prSet presAssocID="{29B8EB93-0460-41A3-AB9D-1CDDD11866BF}" presName="rootConnector" presStyleLbl="node3" presStyleIdx="6" presStyleCnt="10"/>
      <dgm:spPr/>
    </dgm:pt>
    <dgm:pt modelId="{0DDEA744-640A-43A1-9BEE-68A4B05CC9E3}" type="pres">
      <dgm:prSet presAssocID="{29B8EB93-0460-41A3-AB9D-1CDDD11866BF}" presName="hierChild4" presStyleCnt="0"/>
      <dgm:spPr/>
    </dgm:pt>
    <dgm:pt modelId="{F4BE2E40-2C78-4321-8BF5-E112FB8790D9}" type="pres">
      <dgm:prSet presAssocID="{29B8EB93-0460-41A3-AB9D-1CDDD11866BF}" presName="hierChild5" presStyleCnt="0"/>
      <dgm:spPr/>
    </dgm:pt>
    <dgm:pt modelId="{77F22201-B8A0-4A0D-BB7D-6E0C0F067C90}" type="pres">
      <dgm:prSet presAssocID="{2961D526-AFD2-4DA1-9860-A06CDA3EFEFC}" presName="Name37" presStyleLbl="parChTrans1D3" presStyleIdx="7" presStyleCnt="10"/>
      <dgm:spPr/>
    </dgm:pt>
    <dgm:pt modelId="{594F318C-852C-493B-A45C-32BB5727CB31}" type="pres">
      <dgm:prSet presAssocID="{04C51656-9C67-49E9-BD34-40152C67CF50}" presName="hierRoot2" presStyleCnt="0">
        <dgm:presLayoutVars>
          <dgm:hierBranch val="init"/>
        </dgm:presLayoutVars>
      </dgm:prSet>
      <dgm:spPr/>
    </dgm:pt>
    <dgm:pt modelId="{D347E57D-48E1-4B57-BF31-822B5D874586}" type="pres">
      <dgm:prSet presAssocID="{04C51656-9C67-49E9-BD34-40152C67CF50}" presName="rootComposite" presStyleCnt="0"/>
      <dgm:spPr/>
    </dgm:pt>
    <dgm:pt modelId="{FE9EABAD-7F3A-4856-817B-26F3B826DAD9}" type="pres">
      <dgm:prSet presAssocID="{04C51656-9C67-49E9-BD34-40152C67CF50}" presName="rootText" presStyleLbl="node3" presStyleIdx="7" presStyleCnt="10">
        <dgm:presLayoutVars>
          <dgm:chPref val="3"/>
        </dgm:presLayoutVars>
      </dgm:prSet>
      <dgm:spPr/>
    </dgm:pt>
    <dgm:pt modelId="{04B3EA1A-89D5-42B9-8C28-AA94B3BC4934}" type="pres">
      <dgm:prSet presAssocID="{04C51656-9C67-49E9-BD34-40152C67CF50}" presName="rootConnector" presStyleLbl="node3" presStyleIdx="7" presStyleCnt="10"/>
      <dgm:spPr/>
    </dgm:pt>
    <dgm:pt modelId="{19D3184D-D5C3-4C31-92EB-619D6FE801D4}" type="pres">
      <dgm:prSet presAssocID="{04C51656-9C67-49E9-BD34-40152C67CF50}" presName="hierChild4" presStyleCnt="0"/>
      <dgm:spPr/>
    </dgm:pt>
    <dgm:pt modelId="{C32D62B9-97EB-4115-8850-8FE5D49C5080}" type="pres">
      <dgm:prSet presAssocID="{04C51656-9C67-49E9-BD34-40152C67CF50}" presName="hierChild5" presStyleCnt="0"/>
      <dgm:spPr/>
    </dgm:pt>
    <dgm:pt modelId="{5777E45E-BF84-43CB-BF09-0A118DF8C03D}" type="pres">
      <dgm:prSet presAssocID="{B67EF451-3EA1-4030-98F3-D0C36488B8E5}" presName="hierChild5" presStyleCnt="0"/>
      <dgm:spPr/>
    </dgm:pt>
    <dgm:pt modelId="{C51AB147-E5F3-4DE6-BDA2-AAFFFB6A1AF1}" type="pres">
      <dgm:prSet presAssocID="{7553DBF1-9BB8-40A9-8E8B-FAABF5F7F70B}" presName="Name37" presStyleLbl="parChTrans1D2" presStyleIdx="3" presStyleCnt="4"/>
      <dgm:spPr/>
    </dgm:pt>
    <dgm:pt modelId="{70BBDFFF-BD74-4CD1-A2B0-2C1671F76E02}" type="pres">
      <dgm:prSet presAssocID="{234D066D-6DD8-4C03-8C20-AB4371929AE0}" presName="hierRoot2" presStyleCnt="0">
        <dgm:presLayoutVars>
          <dgm:hierBranch val="init"/>
        </dgm:presLayoutVars>
      </dgm:prSet>
      <dgm:spPr/>
    </dgm:pt>
    <dgm:pt modelId="{0783E7A9-BCEE-4E77-BCA3-752C0A35ACD0}" type="pres">
      <dgm:prSet presAssocID="{234D066D-6DD8-4C03-8C20-AB4371929AE0}" presName="rootComposite" presStyleCnt="0"/>
      <dgm:spPr/>
    </dgm:pt>
    <dgm:pt modelId="{092A6878-204A-4AB3-8009-A8E80F41CCF0}" type="pres">
      <dgm:prSet presAssocID="{234D066D-6DD8-4C03-8C20-AB4371929AE0}" presName="rootText" presStyleLbl="node2" presStyleIdx="3" presStyleCnt="4">
        <dgm:presLayoutVars>
          <dgm:chPref val="3"/>
        </dgm:presLayoutVars>
      </dgm:prSet>
      <dgm:spPr/>
    </dgm:pt>
    <dgm:pt modelId="{4A5B893D-A0D2-4B43-84D1-7BE775BA29D8}" type="pres">
      <dgm:prSet presAssocID="{234D066D-6DD8-4C03-8C20-AB4371929AE0}" presName="rootConnector" presStyleLbl="node2" presStyleIdx="3" presStyleCnt="4"/>
      <dgm:spPr/>
    </dgm:pt>
    <dgm:pt modelId="{25158257-C7C4-44DF-853E-0CD57EBD42AD}" type="pres">
      <dgm:prSet presAssocID="{234D066D-6DD8-4C03-8C20-AB4371929AE0}" presName="hierChild4" presStyleCnt="0"/>
      <dgm:spPr/>
    </dgm:pt>
    <dgm:pt modelId="{22A2CC95-F508-4984-BA49-1A2531FEFB4C}" type="pres">
      <dgm:prSet presAssocID="{F7878C58-0703-4230-B329-E4BFC78427FA}" presName="Name37" presStyleLbl="parChTrans1D3" presStyleIdx="8" presStyleCnt="10"/>
      <dgm:spPr/>
    </dgm:pt>
    <dgm:pt modelId="{0DA1F5C9-6E97-480F-BC56-4648961DE835}" type="pres">
      <dgm:prSet presAssocID="{E527C72D-1549-4EBB-BE08-6CD4AD9C504A}" presName="hierRoot2" presStyleCnt="0">
        <dgm:presLayoutVars>
          <dgm:hierBranch val="init"/>
        </dgm:presLayoutVars>
      </dgm:prSet>
      <dgm:spPr/>
    </dgm:pt>
    <dgm:pt modelId="{69536954-409A-43DE-B846-2F11D029F7AA}" type="pres">
      <dgm:prSet presAssocID="{E527C72D-1549-4EBB-BE08-6CD4AD9C504A}" presName="rootComposite" presStyleCnt="0"/>
      <dgm:spPr/>
    </dgm:pt>
    <dgm:pt modelId="{C2AAB58B-FBD0-417F-A650-B5D3E9EA71A8}" type="pres">
      <dgm:prSet presAssocID="{E527C72D-1549-4EBB-BE08-6CD4AD9C504A}" presName="rootText" presStyleLbl="node3" presStyleIdx="8" presStyleCnt="10">
        <dgm:presLayoutVars>
          <dgm:chPref val="3"/>
        </dgm:presLayoutVars>
      </dgm:prSet>
      <dgm:spPr/>
    </dgm:pt>
    <dgm:pt modelId="{D18AF86B-9DD2-443E-86A0-24384AC61248}" type="pres">
      <dgm:prSet presAssocID="{E527C72D-1549-4EBB-BE08-6CD4AD9C504A}" presName="rootConnector" presStyleLbl="node3" presStyleIdx="8" presStyleCnt="10"/>
      <dgm:spPr/>
    </dgm:pt>
    <dgm:pt modelId="{AB09CDED-1B57-4C2D-910D-F3B6DF800BEE}" type="pres">
      <dgm:prSet presAssocID="{E527C72D-1549-4EBB-BE08-6CD4AD9C504A}" presName="hierChild4" presStyleCnt="0"/>
      <dgm:spPr/>
    </dgm:pt>
    <dgm:pt modelId="{49ADCCD7-E522-4014-BF3B-5A40A9345B2D}" type="pres">
      <dgm:prSet presAssocID="{7DD2887A-BAE7-40EF-8DCA-D98BDF01AB9F}" presName="Name37" presStyleLbl="parChTrans1D4" presStyleIdx="12" presStyleCnt="17"/>
      <dgm:spPr/>
    </dgm:pt>
    <dgm:pt modelId="{00C5F91A-0CE4-46C6-8405-B8429FB11661}" type="pres">
      <dgm:prSet presAssocID="{99662C72-9561-408E-953D-87186CA2267B}" presName="hierRoot2" presStyleCnt="0">
        <dgm:presLayoutVars>
          <dgm:hierBranch val="init"/>
        </dgm:presLayoutVars>
      </dgm:prSet>
      <dgm:spPr/>
    </dgm:pt>
    <dgm:pt modelId="{B47CC471-6099-4DE0-80B3-D703383B97FE}" type="pres">
      <dgm:prSet presAssocID="{99662C72-9561-408E-953D-87186CA2267B}" presName="rootComposite" presStyleCnt="0"/>
      <dgm:spPr/>
    </dgm:pt>
    <dgm:pt modelId="{DF5D44F1-5020-4881-98F3-BFE0FF0FB4A1}" type="pres">
      <dgm:prSet presAssocID="{99662C72-9561-408E-953D-87186CA2267B}" presName="rootText" presStyleLbl="node4" presStyleIdx="12" presStyleCnt="17">
        <dgm:presLayoutVars>
          <dgm:chPref val="3"/>
        </dgm:presLayoutVars>
      </dgm:prSet>
      <dgm:spPr/>
    </dgm:pt>
    <dgm:pt modelId="{5FDF34CE-99EF-49F9-8AE0-7EBE44FAED56}" type="pres">
      <dgm:prSet presAssocID="{99662C72-9561-408E-953D-87186CA2267B}" presName="rootConnector" presStyleLbl="node4" presStyleIdx="12" presStyleCnt="17"/>
      <dgm:spPr/>
    </dgm:pt>
    <dgm:pt modelId="{09A140B8-4B69-488C-8089-4D70F0032098}" type="pres">
      <dgm:prSet presAssocID="{99662C72-9561-408E-953D-87186CA2267B}" presName="hierChild4" presStyleCnt="0"/>
      <dgm:spPr/>
    </dgm:pt>
    <dgm:pt modelId="{1AE1403E-046B-4040-8D4E-CC0E6921EB0E}" type="pres">
      <dgm:prSet presAssocID="{99662C72-9561-408E-953D-87186CA2267B}" presName="hierChild5" presStyleCnt="0"/>
      <dgm:spPr/>
    </dgm:pt>
    <dgm:pt modelId="{48C96E4E-C7C4-4A1E-BAAD-6157F4DA3B06}" type="pres">
      <dgm:prSet presAssocID="{85948402-79A5-45E7-9845-92DC404D37B7}" presName="Name37" presStyleLbl="parChTrans1D4" presStyleIdx="13" presStyleCnt="17"/>
      <dgm:spPr/>
    </dgm:pt>
    <dgm:pt modelId="{36E1A41F-DE54-4AEC-9825-886DD85A4332}" type="pres">
      <dgm:prSet presAssocID="{15C9D1A5-68CD-4EDD-8E9C-6DA0D085CF94}" presName="hierRoot2" presStyleCnt="0">
        <dgm:presLayoutVars>
          <dgm:hierBranch val="init"/>
        </dgm:presLayoutVars>
      </dgm:prSet>
      <dgm:spPr/>
    </dgm:pt>
    <dgm:pt modelId="{F64BE097-A8D4-4E29-900A-ABB0CC7E8F5F}" type="pres">
      <dgm:prSet presAssocID="{15C9D1A5-68CD-4EDD-8E9C-6DA0D085CF94}" presName="rootComposite" presStyleCnt="0"/>
      <dgm:spPr/>
    </dgm:pt>
    <dgm:pt modelId="{30E10F0E-861E-4F0C-B31F-29BF62D18B4A}" type="pres">
      <dgm:prSet presAssocID="{15C9D1A5-68CD-4EDD-8E9C-6DA0D085CF94}" presName="rootText" presStyleLbl="node4" presStyleIdx="13" presStyleCnt="17">
        <dgm:presLayoutVars>
          <dgm:chPref val="3"/>
        </dgm:presLayoutVars>
      </dgm:prSet>
      <dgm:spPr/>
    </dgm:pt>
    <dgm:pt modelId="{79361298-6F19-410C-9E65-F1EC6512A744}" type="pres">
      <dgm:prSet presAssocID="{15C9D1A5-68CD-4EDD-8E9C-6DA0D085CF94}" presName="rootConnector" presStyleLbl="node4" presStyleIdx="13" presStyleCnt="17"/>
      <dgm:spPr/>
    </dgm:pt>
    <dgm:pt modelId="{9C5A3D08-CE9A-4DC2-B05C-3879BBFBD6CA}" type="pres">
      <dgm:prSet presAssocID="{15C9D1A5-68CD-4EDD-8E9C-6DA0D085CF94}" presName="hierChild4" presStyleCnt="0"/>
      <dgm:spPr/>
    </dgm:pt>
    <dgm:pt modelId="{62F13D64-1222-48F9-8AB6-B6B1D565E7A6}" type="pres">
      <dgm:prSet presAssocID="{15C9D1A5-68CD-4EDD-8E9C-6DA0D085CF94}" presName="hierChild5" presStyleCnt="0"/>
      <dgm:spPr/>
    </dgm:pt>
    <dgm:pt modelId="{4D6B76E5-8964-4CC6-8E07-E7200ACA2D54}" type="pres">
      <dgm:prSet presAssocID="{66149936-510E-4E39-8FA1-165C8F5F1586}" presName="Name37" presStyleLbl="parChTrans1D4" presStyleIdx="14" presStyleCnt="17"/>
      <dgm:spPr/>
    </dgm:pt>
    <dgm:pt modelId="{957EFA39-8D52-4018-974D-FFA4CAA02157}" type="pres">
      <dgm:prSet presAssocID="{C70ACFA4-CA14-4C56-A09D-C1347DC3EB79}" presName="hierRoot2" presStyleCnt="0">
        <dgm:presLayoutVars>
          <dgm:hierBranch val="init"/>
        </dgm:presLayoutVars>
      </dgm:prSet>
      <dgm:spPr/>
    </dgm:pt>
    <dgm:pt modelId="{C8D32F7C-CABC-4158-A413-07C10C6073E9}" type="pres">
      <dgm:prSet presAssocID="{C70ACFA4-CA14-4C56-A09D-C1347DC3EB79}" presName="rootComposite" presStyleCnt="0"/>
      <dgm:spPr/>
    </dgm:pt>
    <dgm:pt modelId="{8CD80AED-9478-445C-AA01-40A4951FD162}" type="pres">
      <dgm:prSet presAssocID="{C70ACFA4-CA14-4C56-A09D-C1347DC3EB79}" presName="rootText" presStyleLbl="node4" presStyleIdx="14" presStyleCnt="17">
        <dgm:presLayoutVars>
          <dgm:chPref val="3"/>
        </dgm:presLayoutVars>
      </dgm:prSet>
      <dgm:spPr/>
    </dgm:pt>
    <dgm:pt modelId="{D2B2AE63-E09A-436F-B765-782E39DCCBE0}" type="pres">
      <dgm:prSet presAssocID="{C70ACFA4-CA14-4C56-A09D-C1347DC3EB79}" presName="rootConnector" presStyleLbl="node4" presStyleIdx="14" presStyleCnt="17"/>
      <dgm:spPr/>
    </dgm:pt>
    <dgm:pt modelId="{E3111632-40AB-4070-A91C-89C513485BF3}" type="pres">
      <dgm:prSet presAssocID="{C70ACFA4-CA14-4C56-A09D-C1347DC3EB79}" presName="hierChild4" presStyleCnt="0"/>
      <dgm:spPr/>
    </dgm:pt>
    <dgm:pt modelId="{ABE0E326-2CE1-4177-8444-8B5051B46BBB}" type="pres">
      <dgm:prSet presAssocID="{C70ACFA4-CA14-4C56-A09D-C1347DC3EB79}" presName="hierChild5" presStyleCnt="0"/>
      <dgm:spPr/>
    </dgm:pt>
    <dgm:pt modelId="{C622FFFB-621B-4064-8DF9-96549E3A8AB6}" type="pres">
      <dgm:prSet presAssocID="{E527C72D-1549-4EBB-BE08-6CD4AD9C504A}" presName="hierChild5" presStyleCnt="0"/>
      <dgm:spPr/>
    </dgm:pt>
    <dgm:pt modelId="{9E1EB31B-DB52-4028-9875-93EADB4D6587}" type="pres">
      <dgm:prSet presAssocID="{4FACB7C3-B3BE-4726-BD60-40B4A75C79C4}" presName="Name37" presStyleLbl="parChTrans1D3" presStyleIdx="9" presStyleCnt="10"/>
      <dgm:spPr/>
    </dgm:pt>
    <dgm:pt modelId="{EC76E0F5-54F3-46F4-86D3-677A649B0C3B}" type="pres">
      <dgm:prSet presAssocID="{0B6821C8-5FB2-43F2-B7A3-E90DC39BAA01}" presName="hierRoot2" presStyleCnt="0">
        <dgm:presLayoutVars>
          <dgm:hierBranch val="init"/>
        </dgm:presLayoutVars>
      </dgm:prSet>
      <dgm:spPr/>
    </dgm:pt>
    <dgm:pt modelId="{B61FB7B3-D7C3-40F9-885B-2A5FFAA14724}" type="pres">
      <dgm:prSet presAssocID="{0B6821C8-5FB2-43F2-B7A3-E90DC39BAA01}" presName="rootComposite" presStyleCnt="0"/>
      <dgm:spPr/>
    </dgm:pt>
    <dgm:pt modelId="{CEBE7EAD-463A-4D80-9652-A1572177929C}" type="pres">
      <dgm:prSet presAssocID="{0B6821C8-5FB2-43F2-B7A3-E90DC39BAA01}" presName="rootText" presStyleLbl="node3" presStyleIdx="9" presStyleCnt="10">
        <dgm:presLayoutVars>
          <dgm:chPref val="3"/>
        </dgm:presLayoutVars>
      </dgm:prSet>
      <dgm:spPr/>
    </dgm:pt>
    <dgm:pt modelId="{AE705CDE-EFBD-49DE-93BC-AD998EF6F97C}" type="pres">
      <dgm:prSet presAssocID="{0B6821C8-5FB2-43F2-B7A3-E90DC39BAA01}" presName="rootConnector" presStyleLbl="node3" presStyleIdx="9" presStyleCnt="10"/>
      <dgm:spPr/>
    </dgm:pt>
    <dgm:pt modelId="{8756B4C4-F6C0-4463-91AC-7CB7C845A1BD}" type="pres">
      <dgm:prSet presAssocID="{0B6821C8-5FB2-43F2-B7A3-E90DC39BAA01}" presName="hierChild4" presStyleCnt="0"/>
      <dgm:spPr/>
    </dgm:pt>
    <dgm:pt modelId="{47C233E0-30E4-494B-A7D8-2ED6C52469DB}" type="pres">
      <dgm:prSet presAssocID="{D212C5C7-1886-4DEC-A5EB-4A755A13B93C}" presName="Name37" presStyleLbl="parChTrans1D4" presStyleIdx="15" presStyleCnt="17"/>
      <dgm:spPr/>
    </dgm:pt>
    <dgm:pt modelId="{DCAAA65F-96BB-4321-A1D7-1A184B3DBEEE}" type="pres">
      <dgm:prSet presAssocID="{A511967B-FDDD-4D51-B973-E1BF7D5D1000}" presName="hierRoot2" presStyleCnt="0">
        <dgm:presLayoutVars>
          <dgm:hierBranch val="init"/>
        </dgm:presLayoutVars>
      </dgm:prSet>
      <dgm:spPr/>
    </dgm:pt>
    <dgm:pt modelId="{00C9C0AB-7268-4189-BAC5-B4142EF36378}" type="pres">
      <dgm:prSet presAssocID="{A511967B-FDDD-4D51-B973-E1BF7D5D1000}" presName="rootComposite" presStyleCnt="0"/>
      <dgm:spPr/>
    </dgm:pt>
    <dgm:pt modelId="{95DC0A77-275C-451F-BC99-B402D9B691A2}" type="pres">
      <dgm:prSet presAssocID="{A511967B-FDDD-4D51-B973-E1BF7D5D1000}" presName="rootText" presStyleLbl="node4" presStyleIdx="15" presStyleCnt="17">
        <dgm:presLayoutVars>
          <dgm:chPref val="3"/>
        </dgm:presLayoutVars>
      </dgm:prSet>
      <dgm:spPr/>
    </dgm:pt>
    <dgm:pt modelId="{D0FCD651-F3C3-4685-8C5B-7A0C7BE1DAFD}" type="pres">
      <dgm:prSet presAssocID="{A511967B-FDDD-4D51-B973-E1BF7D5D1000}" presName="rootConnector" presStyleLbl="node4" presStyleIdx="15" presStyleCnt="17"/>
      <dgm:spPr/>
    </dgm:pt>
    <dgm:pt modelId="{4B79554F-42C3-498B-B09B-56BBBC3052F6}" type="pres">
      <dgm:prSet presAssocID="{A511967B-FDDD-4D51-B973-E1BF7D5D1000}" presName="hierChild4" presStyleCnt="0"/>
      <dgm:spPr/>
    </dgm:pt>
    <dgm:pt modelId="{472518CC-408F-4EE2-BE9A-501B18C48E91}" type="pres">
      <dgm:prSet presAssocID="{A511967B-FDDD-4D51-B973-E1BF7D5D1000}" presName="hierChild5" presStyleCnt="0"/>
      <dgm:spPr/>
    </dgm:pt>
    <dgm:pt modelId="{9CC0AEC3-1AC4-454C-B076-C1A7C5DC7FE4}" type="pres">
      <dgm:prSet presAssocID="{CCDFAAFA-DE4D-4DF7-A5E9-2FA241D30EBB}" presName="Name37" presStyleLbl="parChTrans1D4" presStyleIdx="16" presStyleCnt="17"/>
      <dgm:spPr/>
    </dgm:pt>
    <dgm:pt modelId="{856946BF-0E21-4AB7-BC47-135FDBB11624}" type="pres">
      <dgm:prSet presAssocID="{B5BEE818-EBAE-4AA4-89C3-46D3B363375B}" presName="hierRoot2" presStyleCnt="0">
        <dgm:presLayoutVars>
          <dgm:hierBranch val="init"/>
        </dgm:presLayoutVars>
      </dgm:prSet>
      <dgm:spPr/>
    </dgm:pt>
    <dgm:pt modelId="{7B86307F-15B2-449F-A8FC-E760504A7DAD}" type="pres">
      <dgm:prSet presAssocID="{B5BEE818-EBAE-4AA4-89C3-46D3B363375B}" presName="rootComposite" presStyleCnt="0"/>
      <dgm:spPr/>
    </dgm:pt>
    <dgm:pt modelId="{8EEFF103-C900-4F80-8FA5-3AF444198575}" type="pres">
      <dgm:prSet presAssocID="{B5BEE818-EBAE-4AA4-89C3-46D3B363375B}" presName="rootText" presStyleLbl="node4" presStyleIdx="16" presStyleCnt="17">
        <dgm:presLayoutVars>
          <dgm:chPref val="3"/>
        </dgm:presLayoutVars>
      </dgm:prSet>
      <dgm:spPr/>
    </dgm:pt>
    <dgm:pt modelId="{019B257E-ACB2-4AFD-8045-A420ECE92CB3}" type="pres">
      <dgm:prSet presAssocID="{B5BEE818-EBAE-4AA4-89C3-46D3B363375B}" presName="rootConnector" presStyleLbl="node4" presStyleIdx="16" presStyleCnt="17"/>
      <dgm:spPr/>
    </dgm:pt>
    <dgm:pt modelId="{6A5A0764-340E-4466-99FB-391D03454AD9}" type="pres">
      <dgm:prSet presAssocID="{B5BEE818-EBAE-4AA4-89C3-46D3B363375B}" presName="hierChild4" presStyleCnt="0"/>
      <dgm:spPr/>
    </dgm:pt>
    <dgm:pt modelId="{3137936D-9FCA-4592-B48D-0B0D0EFF32BE}" type="pres">
      <dgm:prSet presAssocID="{B5BEE818-EBAE-4AA4-89C3-46D3B363375B}" presName="hierChild5" presStyleCnt="0"/>
      <dgm:spPr/>
    </dgm:pt>
    <dgm:pt modelId="{38F13F46-49DA-4B01-948F-05266849D893}" type="pres">
      <dgm:prSet presAssocID="{0B6821C8-5FB2-43F2-B7A3-E90DC39BAA01}" presName="hierChild5" presStyleCnt="0"/>
      <dgm:spPr/>
    </dgm:pt>
    <dgm:pt modelId="{70B85517-9AE0-4E86-B8C9-381D84F3A931}" type="pres">
      <dgm:prSet presAssocID="{234D066D-6DD8-4C03-8C20-AB4371929AE0}" presName="hierChild5" presStyleCnt="0"/>
      <dgm:spPr/>
    </dgm:pt>
    <dgm:pt modelId="{64F07AE5-EDA1-418B-B5F2-83F537A544C6}" type="pres">
      <dgm:prSet presAssocID="{B63D16A0-F29F-4A82-907F-8C6FBEB227B0}" presName="hierChild3" presStyleCnt="0"/>
      <dgm:spPr/>
    </dgm:pt>
  </dgm:ptLst>
  <dgm:cxnLst>
    <dgm:cxn modelId="{BEC26301-D755-4904-A133-4F062A9497C5}" type="presOf" srcId="{DC2A24F1-04AA-44E7-8FD3-D0834CC63339}" destId="{9DDD4A42-C4AF-48FE-B950-61D5711F3C23}" srcOrd="1" destOrd="0" presId="urn:microsoft.com/office/officeart/2005/8/layout/orgChart1"/>
    <dgm:cxn modelId="{A6A6BF01-DEF1-4B37-988D-5891BDA49F4C}" srcId="{8BB08A2B-8E22-4607-95BB-CCB290CBDD95}" destId="{A626B814-C7DB-4EC0-B0E8-EE3CE3EB20B8}" srcOrd="0" destOrd="0" parTransId="{1D0E4CFB-7A84-49D5-8FF0-53F1ACF13FDB}" sibTransId="{A1B2E28E-6959-4099-A235-BE2585D83E7D}"/>
    <dgm:cxn modelId="{2E563705-86C6-4413-A39B-AD695A4F469E}" type="presOf" srcId="{3ECF037C-FABD-40B7-9522-21BD3DD070CC}" destId="{D9B6E07C-CCBE-423D-A19D-563CE7D5DEE9}" srcOrd="1" destOrd="0" presId="urn:microsoft.com/office/officeart/2005/8/layout/orgChart1"/>
    <dgm:cxn modelId="{1046DE05-2952-4373-8D08-80235E678D28}" type="presOf" srcId="{B63D16A0-F29F-4A82-907F-8C6FBEB227B0}" destId="{C9A7056D-2EE0-49F6-9586-8CB701968566}" srcOrd="1" destOrd="0" presId="urn:microsoft.com/office/officeart/2005/8/layout/orgChart1"/>
    <dgm:cxn modelId="{51ED6106-F6A4-4C34-8BF9-EF0F2425791A}" type="presOf" srcId="{7A0030AD-D794-4459-8529-BBA5A8B8FFEC}" destId="{F50BBBF9-E135-41CD-B886-2CE805F81A5B}" srcOrd="0" destOrd="0" presId="urn:microsoft.com/office/officeart/2005/8/layout/orgChart1"/>
    <dgm:cxn modelId="{A04A6C06-FCA9-4717-BEEA-B101310B41C4}" srcId="{BA15C296-CD61-4DE7-BD26-37B3BE8DE49F}" destId="{7CD61C53-01DB-4A91-BA7D-4E9E7A52C09B}" srcOrd="1" destOrd="0" parTransId="{E088D17C-F1E0-40DC-8B67-BD1E38AE8C1C}" sibTransId="{A3B321A4-8812-4C81-9FDA-D412915D62F2}"/>
    <dgm:cxn modelId="{2E5FAE08-5176-4291-88B7-0DF5AAC6C703}" srcId="{B67EF451-3EA1-4030-98F3-D0C36488B8E5}" destId="{8A4BEC6A-1F02-4CAD-85D3-1D3EE791B340}" srcOrd="0" destOrd="0" parTransId="{EE9EDA5F-EFF0-451D-8F60-2D00BF7A8A42}" sibTransId="{F863232E-7F06-49F6-A09B-291B503A5988}"/>
    <dgm:cxn modelId="{78C53A09-BDF5-42F3-98BC-D2814F1927D0}" srcId="{B83C378D-A36D-4018-A255-A26D4F398498}" destId="{B63D16A0-F29F-4A82-907F-8C6FBEB227B0}" srcOrd="0" destOrd="0" parTransId="{952DC61C-4EE9-4BA1-AE8D-B67D55B32654}" sibTransId="{D8754830-2C81-4722-A3B2-AE8B0072A6C6}"/>
    <dgm:cxn modelId="{3961160A-9329-4609-A916-223E3D62170F}" type="presOf" srcId="{FDBADF87-9F98-4C38-9F42-B47FC1BD14D5}" destId="{8C15231E-312D-4A5C-ADDA-BE6AB2D2408E}" srcOrd="1" destOrd="0" presId="urn:microsoft.com/office/officeart/2005/8/layout/orgChart1"/>
    <dgm:cxn modelId="{43144D0B-9FF1-4BCC-B584-28F2A86C3D26}" srcId="{0B6821C8-5FB2-43F2-B7A3-E90DC39BAA01}" destId="{A511967B-FDDD-4D51-B973-E1BF7D5D1000}" srcOrd="0" destOrd="0" parTransId="{D212C5C7-1886-4DEC-A5EB-4A755A13B93C}" sibTransId="{3917760E-8F21-4E83-9913-C4BAAE229319}"/>
    <dgm:cxn modelId="{7DF4E50B-F2CF-4865-B770-B19281BC31DB}" type="presOf" srcId="{36E44B8D-4AB8-43F9-8A32-742B3011FFD0}" destId="{73092C3F-627C-4BCD-872E-88CD329473D8}" srcOrd="0" destOrd="0" presId="urn:microsoft.com/office/officeart/2005/8/layout/orgChart1"/>
    <dgm:cxn modelId="{46339F10-DD86-4E0B-B332-FF14E0B03E48}" type="presOf" srcId="{4FC8C709-1D00-47B6-8B82-92FEDB8C27E4}" destId="{CA5C45F9-09C3-4425-92D7-28D89AFA155F}" srcOrd="0" destOrd="0" presId="urn:microsoft.com/office/officeart/2005/8/layout/orgChart1"/>
    <dgm:cxn modelId="{9ED1BF12-1C97-4F93-8FE7-B74D810B144A}" type="presOf" srcId="{01D7DFB2-EF5F-402A-BAAC-BB7724482E94}" destId="{A5500124-F287-49BB-A2EE-4E459307FCEA}" srcOrd="0" destOrd="0" presId="urn:microsoft.com/office/officeart/2005/8/layout/orgChart1"/>
    <dgm:cxn modelId="{5BB0E214-0068-4770-8437-3AFA198A936B}" type="presOf" srcId="{4FACB7C3-B3BE-4726-BD60-40B4A75C79C4}" destId="{9E1EB31B-DB52-4028-9875-93EADB4D6587}" srcOrd="0" destOrd="0" presId="urn:microsoft.com/office/officeart/2005/8/layout/orgChart1"/>
    <dgm:cxn modelId="{EB0BE219-A727-4079-9EB0-C8998DFAB3CD}" type="presOf" srcId="{0B6821C8-5FB2-43F2-B7A3-E90DC39BAA01}" destId="{AE705CDE-EFBD-49DE-93BC-AD998EF6F97C}" srcOrd="1" destOrd="0" presId="urn:microsoft.com/office/officeart/2005/8/layout/orgChart1"/>
    <dgm:cxn modelId="{F9862B1A-6EA1-41F9-B38D-253EF4433876}" type="presOf" srcId="{77DD8C9E-ACDA-45BA-BA8C-2A703AC82BC7}" destId="{FD729D65-A731-436C-B851-56E3EADDA5C0}" srcOrd="0" destOrd="0" presId="urn:microsoft.com/office/officeart/2005/8/layout/orgChart1"/>
    <dgm:cxn modelId="{ED724F1D-E296-4346-BF77-A6525E55482B}" type="presOf" srcId="{98130FF0-A531-4633-8906-E45747B984D1}" destId="{F7152E1F-5064-4744-99CF-540002FAC5D7}" srcOrd="1" destOrd="0" presId="urn:microsoft.com/office/officeart/2005/8/layout/orgChart1"/>
    <dgm:cxn modelId="{C26A7A20-06CC-461B-B793-248C47600BA5}" type="presOf" srcId="{2961D526-AFD2-4DA1-9860-A06CDA3EFEFC}" destId="{77F22201-B8A0-4A0D-BB7D-6E0C0F067C90}" srcOrd="0" destOrd="0" presId="urn:microsoft.com/office/officeart/2005/8/layout/orgChart1"/>
    <dgm:cxn modelId="{C725CF22-A497-4E36-872B-3AB6DD005EEA}" srcId="{DC2A24F1-04AA-44E7-8FD3-D0834CC63339}" destId="{36E44B8D-4AB8-43F9-8A32-742B3011FFD0}" srcOrd="0" destOrd="0" parTransId="{58B60138-4717-432B-A9FD-3F739B3899D8}" sibTransId="{4C717986-2341-4839-9FC7-DE1650AF1B3C}"/>
    <dgm:cxn modelId="{B3CAA525-D3C5-43EF-A235-0B40F0EA19A4}" type="presOf" srcId="{B67EF451-3EA1-4030-98F3-D0C36488B8E5}" destId="{89075507-9DD5-4A28-A146-5B89091397EA}" srcOrd="1" destOrd="0" presId="urn:microsoft.com/office/officeart/2005/8/layout/orgChart1"/>
    <dgm:cxn modelId="{84706526-B094-4632-A63A-3C6D0828FEC3}" type="presOf" srcId="{B67EF451-3EA1-4030-98F3-D0C36488B8E5}" destId="{D11D8921-8750-438E-9C7D-B5DB29560CE6}" srcOrd="0" destOrd="0" presId="urn:microsoft.com/office/officeart/2005/8/layout/orgChart1"/>
    <dgm:cxn modelId="{FFCDD22A-CD6F-4DF0-97B9-EF28BC0E01DB}" type="presOf" srcId="{EB948A2E-C6C1-4D64-A50F-C4D8034765B4}" destId="{7280CEEF-455C-4AEA-A232-B575A32F735A}" srcOrd="0" destOrd="0" presId="urn:microsoft.com/office/officeart/2005/8/layout/orgChart1"/>
    <dgm:cxn modelId="{5409D22D-B6E2-4BF8-9C20-767087EFB9DE}" type="presOf" srcId="{CCDFAAFA-DE4D-4DF7-A5E9-2FA241D30EBB}" destId="{9CC0AEC3-1AC4-454C-B076-C1A7C5DC7FE4}" srcOrd="0" destOrd="0" presId="urn:microsoft.com/office/officeart/2005/8/layout/orgChart1"/>
    <dgm:cxn modelId="{A8074230-FE3D-4642-8EC9-9FC9BD6933B9}" srcId="{B67EF451-3EA1-4030-98F3-D0C36488B8E5}" destId="{04C51656-9C67-49E9-BD34-40152C67CF50}" srcOrd="2" destOrd="0" parTransId="{2961D526-AFD2-4DA1-9860-A06CDA3EFEFC}" sibTransId="{DD94FF34-D286-401A-A551-9101DA3FE475}"/>
    <dgm:cxn modelId="{2AF9C230-9BA9-4519-9DEA-520253D04A06}" type="presOf" srcId="{7CD61C53-01DB-4A91-BA7D-4E9E7A52C09B}" destId="{7C075967-0749-4923-9FB3-9524BE29C9BE}" srcOrd="1" destOrd="0" presId="urn:microsoft.com/office/officeart/2005/8/layout/orgChart1"/>
    <dgm:cxn modelId="{65939432-505A-4FE1-A8BA-7985AD87618E}" type="presOf" srcId="{29B8EB93-0460-41A3-AB9D-1CDDD11866BF}" destId="{B8E044C0-2C55-4B2D-A2F8-75F7B329E1E7}" srcOrd="1" destOrd="0" presId="urn:microsoft.com/office/officeart/2005/8/layout/orgChart1"/>
    <dgm:cxn modelId="{CD927736-9FDF-473F-BDFC-2CAA9D930AF3}" type="presOf" srcId="{B8B21C9D-4387-4324-9277-B65DF088AD1D}" destId="{14C70815-9577-490F-ADA2-E927DD8B9D31}" srcOrd="0" destOrd="0" presId="urn:microsoft.com/office/officeart/2005/8/layout/orgChart1"/>
    <dgm:cxn modelId="{2B6A363A-E8FA-4267-9FAD-3AC8D1E508F1}" srcId="{BA15C296-CD61-4DE7-BD26-37B3BE8DE49F}" destId="{FDBADF87-9F98-4C38-9F42-B47FC1BD14D5}" srcOrd="0" destOrd="0" parTransId="{D17C3E6A-492D-45F1-A153-B352E40B0E00}" sibTransId="{36F6A8D6-689D-4F69-A7E5-9EB791F98125}"/>
    <dgm:cxn modelId="{64A1923D-5F79-4A18-846D-1D685C95640D}" srcId="{A626B814-C7DB-4EC0-B0E8-EE3CE3EB20B8}" destId="{83D7B9B8-A76B-4539-BEDD-FD446A07F692}" srcOrd="1" destOrd="0" parTransId="{F7F54250-4B69-4746-82B7-EDE81552CCE7}" sibTransId="{7095492D-8CF8-4C7A-90A5-60F80C113CFD}"/>
    <dgm:cxn modelId="{4803EB40-6A9D-4AB6-854A-226CEEA7895A}" type="presOf" srcId="{99662C72-9561-408E-953D-87186CA2267B}" destId="{5FDF34CE-99EF-49F9-8AE0-7EBE44FAED56}" srcOrd="1" destOrd="0" presId="urn:microsoft.com/office/officeart/2005/8/layout/orgChart1"/>
    <dgm:cxn modelId="{6321F95C-7872-475F-87B5-C9CFFDB0A75E}" srcId="{0B6821C8-5FB2-43F2-B7A3-E90DC39BAA01}" destId="{B5BEE818-EBAE-4AA4-89C3-46D3B363375B}" srcOrd="1" destOrd="0" parTransId="{CCDFAAFA-DE4D-4DF7-A5E9-2FA241D30EBB}" sibTransId="{D2B8CFAA-F0D6-45F8-AC1C-D2538D78FB01}"/>
    <dgm:cxn modelId="{3F90EC42-AD5B-48DF-A272-3259691B9144}" type="presOf" srcId="{8BB08A2B-8E22-4607-95BB-CCB290CBDD95}" destId="{08826B24-6896-45E8-9D99-BA893B226499}" srcOrd="1" destOrd="0" presId="urn:microsoft.com/office/officeart/2005/8/layout/orgChart1"/>
    <dgm:cxn modelId="{252A1E44-365B-4043-B508-A0D659DED33A}" type="presOf" srcId="{E527C72D-1549-4EBB-BE08-6CD4AD9C504A}" destId="{C2AAB58B-FBD0-417F-A650-B5D3E9EA71A8}" srcOrd="0" destOrd="0" presId="urn:microsoft.com/office/officeart/2005/8/layout/orgChart1"/>
    <dgm:cxn modelId="{E13E2245-12C0-4B4F-92F4-BEABB986BA23}" type="presOf" srcId="{E527C72D-1549-4EBB-BE08-6CD4AD9C504A}" destId="{D18AF86B-9DD2-443E-86A0-24384AC61248}" srcOrd="1" destOrd="0" presId="urn:microsoft.com/office/officeart/2005/8/layout/orgChart1"/>
    <dgm:cxn modelId="{0C462F66-1FF8-42CC-93DC-97BD3697E5F3}" type="presOf" srcId="{0B6821C8-5FB2-43F2-B7A3-E90DC39BAA01}" destId="{CEBE7EAD-463A-4D80-9652-A1572177929C}" srcOrd="0" destOrd="0" presId="urn:microsoft.com/office/officeart/2005/8/layout/orgChart1"/>
    <dgm:cxn modelId="{A62D5F46-4E89-437D-9C09-34C61E8D08BE}" type="presOf" srcId="{B83C378D-A36D-4018-A255-A26D4F398498}" destId="{233EE14B-046C-4E8C-A0D9-0E3E12942BA4}" srcOrd="0" destOrd="0" presId="urn:microsoft.com/office/officeart/2005/8/layout/orgChart1"/>
    <dgm:cxn modelId="{EC4FAA6A-7F10-4958-9454-57E4730306E6}" type="presOf" srcId="{6D1B30AF-1C37-4B5A-80AE-D2B5DDFC654A}" destId="{6BE8D27B-1C74-4BD1-9DDE-F822F305A5FE}" srcOrd="0" destOrd="0" presId="urn:microsoft.com/office/officeart/2005/8/layout/orgChart1"/>
    <dgm:cxn modelId="{A882D34A-1DA7-4FF3-9C60-99BB34F60737}" srcId="{98130FF0-A531-4633-8906-E45747B984D1}" destId="{4F39155B-A404-4451-8E81-38EB2553306C}" srcOrd="1" destOrd="0" parTransId="{77DD8C9E-ACDA-45BA-BA8C-2A703AC82BC7}" sibTransId="{6E683F89-2800-4783-88A0-E5C453151D1F}"/>
    <dgm:cxn modelId="{A54EED4C-6AF4-4A87-8606-AB64CF3F0543}" type="presOf" srcId="{3ECF037C-FABD-40B7-9522-21BD3DD070CC}" destId="{8BACDA7A-D404-46E9-A084-DC1D8670299C}" srcOrd="0" destOrd="0" presId="urn:microsoft.com/office/officeart/2005/8/layout/orgChart1"/>
    <dgm:cxn modelId="{B862A16D-35E8-4C08-9DD1-261FC6AB9247}" type="presOf" srcId="{8A4BEC6A-1F02-4CAD-85D3-1D3EE791B340}" destId="{4A316D03-9F65-478B-A38F-DC9321747131}" srcOrd="1" destOrd="0" presId="urn:microsoft.com/office/officeart/2005/8/layout/orgChart1"/>
    <dgm:cxn modelId="{D6EF876F-77F5-4F38-98C8-F4C1BCAABB1B}" type="presOf" srcId="{58B60138-4717-432B-A9FD-3F739B3899D8}" destId="{B703B1E1-F6E7-4E26-919F-4AB25AB30A7F}" srcOrd="0" destOrd="0" presId="urn:microsoft.com/office/officeart/2005/8/layout/orgChart1"/>
    <dgm:cxn modelId="{7DF8A970-3C80-4650-AAAA-3FBC21ADFB95}" type="presOf" srcId="{15C9D1A5-68CD-4EDD-8E9C-6DA0D085CF94}" destId="{79361298-6F19-410C-9E65-F1EC6512A744}" srcOrd="1" destOrd="0" presId="urn:microsoft.com/office/officeart/2005/8/layout/orgChart1"/>
    <dgm:cxn modelId="{11490771-CC56-4240-9306-61D502BFC871}" type="presOf" srcId="{BB911553-3E78-4A68-8F17-C7E56BCF89D2}" destId="{807D2635-5C5F-49C3-8AB0-3626ABDA5AEA}" srcOrd="0" destOrd="0" presId="urn:microsoft.com/office/officeart/2005/8/layout/orgChart1"/>
    <dgm:cxn modelId="{3EE51153-90E5-4678-BC90-DF0285E10E59}" srcId="{DC2A24F1-04AA-44E7-8FD3-D0834CC63339}" destId="{BB911553-3E78-4A68-8F17-C7E56BCF89D2}" srcOrd="1" destOrd="0" parTransId="{1FFB4CDD-C300-4F8B-9ACD-E0CF6CC7945B}" sibTransId="{A0FE8A1B-8D85-47CE-A5C2-E2442F8A3206}"/>
    <dgm:cxn modelId="{9C545B73-C0C4-40D2-A782-4548EA1A7712}" srcId="{24283BD0-0C90-4374-B4E5-8CBFAE94DE46}" destId="{DC2A24F1-04AA-44E7-8FD3-D0834CC63339}" srcOrd="1" destOrd="0" parTransId="{7A0030AD-D794-4459-8529-BBA5A8B8FFEC}" sibTransId="{1050DD36-5A53-4872-B557-6A43C557740D}"/>
    <dgm:cxn modelId="{7DF5D353-AC56-4905-854C-D495D35D7117}" type="presOf" srcId="{83D7B9B8-A76B-4539-BEDD-FD446A07F692}" destId="{B5297FF7-3F71-4EE5-839F-6B2554EC1586}" srcOrd="0" destOrd="0" presId="urn:microsoft.com/office/officeart/2005/8/layout/orgChart1"/>
    <dgm:cxn modelId="{64F1CB55-360B-4642-9622-F61C1C64EC51}" srcId="{009A20BE-8264-4AF3-9C08-2AE8129DF6D8}" destId="{38067401-BB0E-4638-B3F3-884F1B17C501}" srcOrd="1" destOrd="0" parTransId="{B8B21C9D-4387-4324-9277-B65DF088AD1D}" sibTransId="{94356985-413B-48AD-9B83-838A5AD8BDF2}"/>
    <dgm:cxn modelId="{0506CB76-2363-4439-BD8B-3F904F5CEC6C}" type="presOf" srcId="{BB911553-3E78-4A68-8F17-C7E56BCF89D2}" destId="{A93319D8-73D2-4248-903F-5D10B60430FF}" srcOrd="1" destOrd="0" presId="urn:microsoft.com/office/officeart/2005/8/layout/orgChart1"/>
    <dgm:cxn modelId="{FED84E57-BF3E-41E8-8149-4CA2571379E1}" type="presOf" srcId="{4FC8C709-1D00-47B6-8B82-92FEDB8C27E4}" destId="{FC4A25EF-D213-4593-AC10-C39B863533E9}" srcOrd="1" destOrd="0" presId="urn:microsoft.com/office/officeart/2005/8/layout/orgChart1"/>
    <dgm:cxn modelId="{3F97B577-812E-4968-980C-51D661941250}" type="presOf" srcId="{789DF89C-7540-4627-890B-596786B3DE06}" destId="{55882D54-AA1C-4C6B-BB33-DB97A035FCD8}" srcOrd="1" destOrd="0" presId="urn:microsoft.com/office/officeart/2005/8/layout/orgChart1"/>
    <dgm:cxn modelId="{38BB9478-B949-4BAD-B7C1-51D2BBE1D652}" srcId="{B67EF451-3EA1-4030-98F3-D0C36488B8E5}" destId="{29B8EB93-0460-41A3-AB9D-1CDDD11866BF}" srcOrd="1" destOrd="0" parTransId="{EB948A2E-C6C1-4D64-A50F-C4D8034765B4}" sibTransId="{2339A3E9-4F8F-4FB6-92A4-55B12D8D25F4}"/>
    <dgm:cxn modelId="{74BA287A-C3B5-4E8A-9308-BA40B121A96E}" type="presOf" srcId="{F7878C58-0703-4230-B329-E4BFC78427FA}" destId="{22A2CC95-F508-4984-BA49-1A2531FEFB4C}" srcOrd="0" destOrd="0" presId="urn:microsoft.com/office/officeart/2005/8/layout/orgChart1"/>
    <dgm:cxn modelId="{EEC96A7A-B67C-474B-8823-149996BCBF5C}" type="presOf" srcId="{87F20384-0144-4242-B9D8-DA1A13A6697F}" destId="{31431600-8711-4AD4-9252-FDE4219B19FF}" srcOrd="0" destOrd="0" presId="urn:microsoft.com/office/officeart/2005/8/layout/orgChart1"/>
    <dgm:cxn modelId="{DCAF6D5A-39A9-4425-816B-EC036AE992E5}" type="presOf" srcId="{199AF035-9BA8-4AE6-81C1-8AEB10AA7E95}" destId="{7D4B7386-1F38-4378-BAB5-881FBBD4F847}" srcOrd="0" destOrd="0" presId="urn:microsoft.com/office/officeart/2005/8/layout/orgChart1"/>
    <dgm:cxn modelId="{B375935A-E419-4271-8950-3CFAE4572D33}" srcId="{BA15C296-CD61-4DE7-BD26-37B3BE8DE49F}" destId="{0F88E29A-B3E9-45C2-9A0A-561A339D340F}" srcOrd="2" destOrd="0" parTransId="{01D7DFB2-EF5F-402A-BAAC-BB7724482E94}" sibTransId="{38AE9C97-9357-4719-8909-C36F941200A4}"/>
    <dgm:cxn modelId="{BA3D9E7A-9676-4AF7-A12C-D6911229B37D}" srcId="{24283BD0-0C90-4374-B4E5-8CBFAE94DE46}" destId="{BA15C296-CD61-4DE7-BD26-37B3BE8DE49F}" srcOrd="0" destOrd="0" parTransId="{A975274D-B36F-45B7-95A7-69D05CF718AE}" sibTransId="{63CE7933-BA98-4E19-A95E-98C21CCB0DAE}"/>
    <dgm:cxn modelId="{AE942184-BD2A-4874-AE44-99F088B5584B}" type="presOf" srcId="{85948402-79A5-45E7-9845-92DC404D37B7}" destId="{48C96E4E-C7C4-4A1E-BAAD-6157F4DA3B06}" srcOrd="0" destOrd="0" presId="urn:microsoft.com/office/officeart/2005/8/layout/orgChart1"/>
    <dgm:cxn modelId="{DD79E485-93E1-46C3-8C5E-42B90F422355}" type="presOf" srcId="{B5E5EE56-0052-4E75-95CC-1B8F69CB324E}" destId="{07AE84C7-60F4-4A02-BA60-D798C33FBC1A}" srcOrd="0" destOrd="0" presId="urn:microsoft.com/office/officeart/2005/8/layout/orgChart1"/>
    <dgm:cxn modelId="{2AC9EF89-49AF-4FD1-94E4-3EEA59B1B654}" type="presOf" srcId="{36E44B8D-4AB8-43F9-8A32-742B3011FFD0}" destId="{1FF34180-6781-4C48-B23C-DA39C446BBD1}" srcOrd="1" destOrd="0" presId="urn:microsoft.com/office/officeart/2005/8/layout/orgChart1"/>
    <dgm:cxn modelId="{75CF1B8A-9A32-4AAB-8367-CA49B2F6045F}" type="presOf" srcId="{DC2A24F1-04AA-44E7-8FD3-D0834CC63339}" destId="{6E3E8037-6879-478D-B3AD-B245FF5D2470}" srcOrd="0" destOrd="0" presId="urn:microsoft.com/office/officeart/2005/8/layout/orgChart1"/>
    <dgm:cxn modelId="{8063598A-EBF8-4525-B1A0-0C86432AB836}" type="presOf" srcId="{7DD2887A-BAE7-40EF-8DCA-D98BDF01AB9F}" destId="{49ADCCD7-E522-4014-BF3B-5A40A9345B2D}" srcOrd="0" destOrd="0" presId="urn:microsoft.com/office/officeart/2005/8/layout/orgChart1"/>
    <dgm:cxn modelId="{7D029A8D-C4BA-4960-B9C9-8164F8ACA145}" type="presOf" srcId="{0F88E29A-B3E9-45C2-9A0A-561A339D340F}" destId="{9DA7E93E-DD4F-40BD-A1D3-58029EB20285}" srcOrd="1" destOrd="0" presId="urn:microsoft.com/office/officeart/2005/8/layout/orgChart1"/>
    <dgm:cxn modelId="{FF1D738F-39F3-431B-8357-A6B311873066}" srcId="{B63D16A0-F29F-4A82-907F-8C6FBEB227B0}" destId="{234D066D-6DD8-4C03-8C20-AB4371929AE0}" srcOrd="3" destOrd="0" parTransId="{7553DBF1-9BB8-40A9-8E8B-FAABF5F7F70B}" sibTransId="{1E3BC3B0-8D4D-4849-8C19-53C84A6BB32B}"/>
    <dgm:cxn modelId="{EF636291-45DF-4572-BD1D-FD778A23543D}" type="presOf" srcId="{7CD61C53-01DB-4A91-BA7D-4E9E7A52C09B}" destId="{66F7138D-0E89-4DA8-97C4-D1DF3B940F40}" srcOrd="0" destOrd="0" presId="urn:microsoft.com/office/officeart/2005/8/layout/orgChart1"/>
    <dgm:cxn modelId="{D0B6E992-13C3-4492-BB23-64E5CE6391BE}" type="presOf" srcId="{1FB689D9-B722-45EF-94CF-8A898B0E5A8B}" destId="{E491746B-BBEC-49F2-B540-0D2BB99B9151}" srcOrd="0" destOrd="0" presId="urn:microsoft.com/office/officeart/2005/8/layout/orgChart1"/>
    <dgm:cxn modelId="{1DE6C394-B717-4D3C-A794-5684E65E38D9}" type="presOf" srcId="{8BB08A2B-8E22-4607-95BB-CCB290CBDD95}" destId="{18816599-F96D-42CE-8B8F-5B80593136E7}" srcOrd="0" destOrd="0" presId="urn:microsoft.com/office/officeart/2005/8/layout/orgChart1"/>
    <dgm:cxn modelId="{00885B97-F3FF-48F3-820C-EA080F704011}" type="presOf" srcId="{A626B814-C7DB-4EC0-B0E8-EE3CE3EB20B8}" destId="{D14D2789-1640-4389-B78E-5893E6813F04}" srcOrd="0" destOrd="0" presId="urn:microsoft.com/office/officeart/2005/8/layout/orgChart1"/>
    <dgm:cxn modelId="{091FB498-D11B-4E81-B01E-80725B804403}" type="presOf" srcId="{234D066D-6DD8-4C03-8C20-AB4371929AE0}" destId="{4A5B893D-A0D2-4B43-84D1-7BE775BA29D8}" srcOrd="1" destOrd="0" presId="urn:microsoft.com/office/officeart/2005/8/layout/orgChart1"/>
    <dgm:cxn modelId="{5D394399-346A-42AA-B836-98F60888F1D4}" type="presOf" srcId="{7C4D988D-460E-478F-9676-F7D33ED043B5}" destId="{C432CB2E-3CA8-465B-8A56-47912CC725D0}" srcOrd="0" destOrd="0" presId="urn:microsoft.com/office/officeart/2005/8/layout/orgChart1"/>
    <dgm:cxn modelId="{F9493C9A-CEDB-4247-B9C3-CC3370A1E756}" srcId="{E527C72D-1549-4EBB-BE08-6CD4AD9C504A}" destId="{15C9D1A5-68CD-4EDD-8E9C-6DA0D085CF94}" srcOrd="1" destOrd="0" parTransId="{85948402-79A5-45E7-9845-92DC404D37B7}" sibTransId="{6598D3EB-2E80-411D-AFFA-EAC06327A903}"/>
    <dgm:cxn modelId="{BC90DB9A-5110-4BE9-853E-48D7CB3FBF7D}" type="presOf" srcId="{A975274D-B36F-45B7-95A7-69D05CF718AE}" destId="{12D3BB9C-81C2-499A-9306-28A047B80518}" srcOrd="0" destOrd="0" presId="urn:microsoft.com/office/officeart/2005/8/layout/orgChart1"/>
    <dgm:cxn modelId="{E22A879C-609C-426F-8FEA-AFF4558D94FF}" srcId="{8BB08A2B-8E22-4607-95BB-CCB290CBDD95}" destId="{009A20BE-8264-4AF3-9C08-2AE8129DF6D8}" srcOrd="1" destOrd="0" parTransId="{87F20384-0144-4242-B9D8-DA1A13A6697F}" sibTransId="{A006815B-2FD4-4B5D-8A91-3681D07AD0C9}"/>
    <dgm:cxn modelId="{DAAE449E-55BF-4877-A959-4139E035F7F6}" type="presOf" srcId="{1D0E4CFB-7A84-49D5-8FF0-53F1ACF13FDB}" destId="{E9536F59-F9E7-429A-95EE-840DB9DDDE4D}" srcOrd="0" destOrd="0" presId="urn:microsoft.com/office/officeart/2005/8/layout/orgChart1"/>
    <dgm:cxn modelId="{A3628B9E-81D7-441E-828F-AAD1C29BEDD7}" type="presOf" srcId="{15C9D1A5-68CD-4EDD-8E9C-6DA0D085CF94}" destId="{30E10F0E-861E-4F0C-B31F-29BF62D18B4A}" srcOrd="0" destOrd="0" presId="urn:microsoft.com/office/officeart/2005/8/layout/orgChart1"/>
    <dgm:cxn modelId="{E9C0D19E-1B4B-44B3-B436-BEF2375967B2}" type="presOf" srcId="{B5BEE818-EBAE-4AA4-89C3-46D3B363375B}" destId="{8EEFF103-C900-4F80-8FA5-3AF444198575}" srcOrd="0" destOrd="0" presId="urn:microsoft.com/office/officeart/2005/8/layout/orgChart1"/>
    <dgm:cxn modelId="{56965CA3-EFDC-445C-89F9-D71F16E373CF}" type="presOf" srcId="{AF5D2C2E-A3F3-4B15-B429-EAB951710199}" destId="{18178222-FFF3-4233-A40A-CC34B3A0B7E7}" srcOrd="0" destOrd="0" presId="urn:microsoft.com/office/officeart/2005/8/layout/orgChart1"/>
    <dgm:cxn modelId="{0CA6F5A3-78BD-47F3-82CD-24B56528045B}" type="presOf" srcId="{83D7B9B8-A76B-4539-BEDD-FD446A07F692}" destId="{CAE70B78-E0F8-4754-AB97-A569E675A9D8}" srcOrd="1" destOrd="0" presId="urn:microsoft.com/office/officeart/2005/8/layout/orgChart1"/>
    <dgm:cxn modelId="{9EDB4DA6-AC67-438F-94B8-A99DF119617D}" type="presOf" srcId="{66149936-510E-4E39-8FA1-165C8F5F1586}" destId="{4D6B76E5-8964-4CC6-8E07-E7200ACA2D54}" srcOrd="0" destOrd="0" presId="urn:microsoft.com/office/officeart/2005/8/layout/orgChart1"/>
    <dgm:cxn modelId="{F31E49A7-DAD5-4257-886C-7FD08CC85D57}" type="presOf" srcId="{A626B814-C7DB-4EC0-B0E8-EE3CE3EB20B8}" destId="{CAD65DDB-5139-41EA-B4F8-1E5014C9ED8D}" srcOrd="1" destOrd="0" presId="urn:microsoft.com/office/officeart/2005/8/layout/orgChart1"/>
    <dgm:cxn modelId="{FDF7B1A7-1C7E-4CA1-ACD4-D965CE5D36A1}" srcId="{B63D16A0-F29F-4A82-907F-8C6FBEB227B0}" destId="{B67EF451-3EA1-4030-98F3-D0C36488B8E5}" srcOrd="2" destOrd="0" parTransId="{7C4D988D-460E-478F-9676-F7D33ED043B5}" sibTransId="{91EABA04-9223-4C2D-BD2B-021E6E5AF52C}"/>
    <dgm:cxn modelId="{31CF82A8-BBAB-4192-B627-D2B69FACF483}" type="presOf" srcId="{38067401-BB0E-4638-B3F3-884F1B17C501}" destId="{980E3788-5B41-48A3-8EDD-84403385387A}" srcOrd="0" destOrd="0" presId="urn:microsoft.com/office/officeart/2005/8/layout/orgChart1"/>
    <dgm:cxn modelId="{82BD50AA-F79F-4394-BDA7-1F36F3CDE0EB}" type="presOf" srcId="{EE9EDA5F-EFF0-451D-8F60-2D00BF7A8A42}" destId="{8901F48C-2AAD-4961-A2DC-5F88163BF168}" srcOrd="0" destOrd="0" presId="urn:microsoft.com/office/officeart/2005/8/layout/orgChart1"/>
    <dgm:cxn modelId="{648E12B1-0F17-4292-8839-7A1888D08C3C}" srcId="{B63D16A0-F29F-4A82-907F-8C6FBEB227B0}" destId="{8BB08A2B-8E22-4607-95BB-CCB290CBDD95}" srcOrd="0" destOrd="0" parTransId="{1FB689D9-B722-45EF-94CF-8A898B0E5A8B}" sibTransId="{4FA05564-E72C-4E9E-BE59-F68BF10CAC8B}"/>
    <dgm:cxn modelId="{93090CB3-F0DF-4302-ABC2-88F0B929E6FF}" type="presOf" srcId="{04C51656-9C67-49E9-BD34-40152C67CF50}" destId="{FE9EABAD-7F3A-4856-817B-26F3B826DAD9}" srcOrd="0" destOrd="0" presId="urn:microsoft.com/office/officeart/2005/8/layout/orgChart1"/>
    <dgm:cxn modelId="{2983CDB3-8698-4960-A84D-C761A6ADDAE1}" type="presOf" srcId="{A511967B-FDDD-4D51-B973-E1BF7D5D1000}" destId="{95DC0A77-275C-451F-BC99-B402D9B691A2}" srcOrd="0" destOrd="0" presId="urn:microsoft.com/office/officeart/2005/8/layout/orgChart1"/>
    <dgm:cxn modelId="{530759B4-867F-4182-8C47-EF2BE516E99E}" type="presOf" srcId="{FDBADF87-9F98-4C38-9F42-B47FC1BD14D5}" destId="{EDF885A9-D97A-4F0A-9278-C7847B8D01A6}" srcOrd="0" destOrd="0" presId="urn:microsoft.com/office/officeart/2005/8/layout/orgChart1"/>
    <dgm:cxn modelId="{3B7ADDB5-24F6-46EC-AE70-0C48AB804969}" type="presOf" srcId="{199AF035-9BA8-4AE6-81C1-8AEB10AA7E95}" destId="{E7DCE760-81C6-43C8-B5EB-EE11E3EF061E}" srcOrd="1" destOrd="0" presId="urn:microsoft.com/office/officeart/2005/8/layout/orgChart1"/>
    <dgm:cxn modelId="{97A71AB6-FF59-415B-B93C-001F0C4FBB1E}" type="presOf" srcId="{009A20BE-8264-4AF3-9C08-2AE8129DF6D8}" destId="{4C54F0B9-AAF0-4FDD-B26C-67F5E313A34B}" srcOrd="0" destOrd="0" presId="urn:microsoft.com/office/officeart/2005/8/layout/orgChart1"/>
    <dgm:cxn modelId="{58D552B6-A83D-47ED-9345-EE63DC5140CE}" type="presOf" srcId="{B63D16A0-F29F-4A82-907F-8C6FBEB227B0}" destId="{3AFF3863-EF01-4B1B-AD9A-7D50A7ECC265}" srcOrd="0" destOrd="0" presId="urn:microsoft.com/office/officeart/2005/8/layout/orgChart1"/>
    <dgm:cxn modelId="{3D9741BC-6483-432F-913E-2A73985AB0E7}" type="presOf" srcId="{7553DBF1-9BB8-40A9-8E8B-FAABF5F7F70B}" destId="{C51AB147-E5F3-4DE6-BDA2-AAFFFB6A1AF1}" srcOrd="0" destOrd="0" presId="urn:microsoft.com/office/officeart/2005/8/layout/orgChart1"/>
    <dgm:cxn modelId="{06E15DBF-7D66-431B-9FFA-24A1EE33127B}" type="presOf" srcId="{99662C72-9561-408E-953D-87186CA2267B}" destId="{DF5D44F1-5020-4881-98F3-BFE0FF0FB4A1}" srcOrd="0" destOrd="0" presId="urn:microsoft.com/office/officeart/2005/8/layout/orgChart1"/>
    <dgm:cxn modelId="{28DBB3BF-92AF-4723-92B9-56195C76B0DE}" type="presOf" srcId="{0F88E29A-B3E9-45C2-9A0A-561A339D340F}" destId="{8D49A956-46D2-48EB-825F-594691214CFA}" srcOrd="0" destOrd="0" presId="urn:microsoft.com/office/officeart/2005/8/layout/orgChart1"/>
    <dgm:cxn modelId="{0C44DDBF-B28D-4FB2-9511-2E5A45B225AC}" srcId="{98130FF0-A531-4633-8906-E45747B984D1}" destId="{3ECF037C-FABD-40B7-9522-21BD3DD070CC}" srcOrd="0" destOrd="0" parTransId="{B5E5EE56-0052-4E75-95CC-1B8F69CB324E}" sibTransId="{DB675116-3FE2-4157-8F40-0E13248A9DF1}"/>
    <dgm:cxn modelId="{637B00C0-B1BF-4F69-BB68-E2CF84617526}" srcId="{234D066D-6DD8-4C03-8C20-AB4371929AE0}" destId="{0B6821C8-5FB2-43F2-B7A3-E90DC39BAA01}" srcOrd="1" destOrd="0" parTransId="{4FACB7C3-B3BE-4726-BD60-40B4A75C79C4}" sibTransId="{AD07FDBF-12F9-4561-923C-61444362D62D}"/>
    <dgm:cxn modelId="{AA433BC0-726D-419A-B3D0-593D32DFF7CE}" type="presOf" srcId="{8A4BEC6A-1F02-4CAD-85D3-1D3EE791B340}" destId="{3127E0AA-B7B6-4C6D-B3B9-494FBA0EB894}" srcOrd="0" destOrd="0" presId="urn:microsoft.com/office/officeart/2005/8/layout/orgChart1"/>
    <dgm:cxn modelId="{4BFC17C1-BC10-4DC7-A48E-06C62C0A30CF}" type="presOf" srcId="{F7F54250-4B69-4746-82B7-EDE81552CCE7}" destId="{806F4213-F0BF-41BF-8887-05F55D5E6569}" srcOrd="0" destOrd="0" presId="urn:microsoft.com/office/officeart/2005/8/layout/orgChart1"/>
    <dgm:cxn modelId="{A3BA7BC1-C195-4893-A800-DF6104E420E8}" srcId="{E527C72D-1549-4EBB-BE08-6CD4AD9C504A}" destId="{99662C72-9561-408E-953D-87186CA2267B}" srcOrd="0" destOrd="0" parTransId="{7DD2887A-BAE7-40EF-8DCA-D98BDF01AB9F}" sibTransId="{F189B804-CF89-4254-9FD2-1901E8305AFE}"/>
    <dgm:cxn modelId="{2EF0B4C2-08AB-4641-82E2-79FD04E48298}" type="presOf" srcId="{A511967B-FDDD-4D51-B973-E1BF7D5D1000}" destId="{D0FCD651-F3C3-4685-8C5B-7A0C7BE1DAFD}" srcOrd="1" destOrd="0" presId="urn:microsoft.com/office/officeart/2005/8/layout/orgChart1"/>
    <dgm:cxn modelId="{01B7E3C4-02BF-4085-9B3A-1838ED37947A}" type="presOf" srcId="{38067401-BB0E-4638-B3F3-884F1B17C501}" destId="{18231BD3-9BD2-44B3-A5CE-1B2E3D936850}" srcOrd="1" destOrd="0" presId="urn:microsoft.com/office/officeart/2005/8/layout/orgChart1"/>
    <dgm:cxn modelId="{AB4454C6-5A99-4700-AE7F-FD33B46B8410}" type="presOf" srcId="{009A20BE-8264-4AF3-9C08-2AE8129DF6D8}" destId="{5A37F1D8-8BF5-4B78-B651-618CAD2BF2E9}" srcOrd="1" destOrd="0" presId="urn:microsoft.com/office/officeart/2005/8/layout/orgChart1"/>
    <dgm:cxn modelId="{3072F5C6-3F5B-4B82-9127-B140F219E2E8}" type="presOf" srcId="{789DF89C-7540-4627-890B-596786B3DE06}" destId="{38A250B1-0028-4604-9432-90AE3FDB5FD0}" srcOrd="0" destOrd="0" presId="urn:microsoft.com/office/officeart/2005/8/layout/orgChart1"/>
    <dgm:cxn modelId="{CA77C3CA-FAB7-42B7-B728-B7BCABDB6FF6}" type="presOf" srcId="{D17C3E6A-492D-45F1-A153-B352E40B0E00}" destId="{3DA6FE7D-4B3A-4953-BAB8-A0FFF7A82752}" srcOrd="0" destOrd="0" presId="urn:microsoft.com/office/officeart/2005/8/layout/orgChart1"/>
    <dgm:cxn modelId="{546FFACC-9A43-4E2A-82A5-8FCAC70EE5E2}" type="presOf" srcId="{3F0DC83D-2232-4347-BE64-AC2FF5165883}" destId="{C698E030-2F8C-4F11-87BE-B85B17A6D330}" srcOrd="0" destOrd="0" presId="urn:microsoft.com/office/officeart/2005/8/layout/orgChart1"/>
    <dgm:cxn modelId="{C68B7BCD-14E3-49BF-96F9-C041FE7BB4A2}" type="presOf" srcId="{4F39155B-A404-4451-8E81-38EB2553306C}" destId="{E4E4755F-24AD-437F-88B2-76B168E26A6D}" srcOrd="0" destOrd="0" presId="urn:microsoft.com/office/officeart/2005/8/layout/orgChart1"/>
    <dgm:cxn modelId="{72F317CF-06B0-46C8-BF8F-F94C6B171881}" srcId="{8BB08A2B-8E22-4607-95BB-CCB290CBDD95}" destId="{98130FF0-A531-4633-8906-E45747B984D1}" srcOrd="2" destOrd="0" parTransId="{AF5D2C2E-A3F3-4B15-B429-EAB951710199}" sibTransId="{292C30CC-5E2D-4C3D-A0BF-B48169D84125}"/>
    <dgm:cxn modelId="{752D9BD2-227B-4B7D-B1D2-C33BC4F32A1A}" srcId="{E527C72D-1549-4EBB-BE08-6CD4AD9C504A}" destId="{C70ACFA4-CA14-4C56-A09D-C1347DC3EB79}" srcOrd="2" destOrd="0" parTransId="{66149936-510E-4E39-8FA1-165C8F5F1586}" sibTransId="{5A4E149D-2B29-4D96-9D11-BF7C2FE00888}"/>
    <dgm:cxn modelId="{983331D3-1786-4B5A-90C6-94E0472D227F}" type="presOf" srcId="{E088D17C-F1E0-40DC-8B67-BD1E38AE8C1C}" destId="{F690476B-FAA2-41AD-824B-CF603424F093}" srcOrd="0" destOrd="0" presId="urn:microsoft.com/office/officeart/2005/8/layout/orgChart1"/>
    <dgm:cxn modelId="{C364ABD5-A707-43A4-A711-7C858F8A40C9}" type="presOf" srcId="{D212C5C7-1886-4DEC-A5EB-4A755A13B93C}" destId="{47C233E0-30E4-494B-A7D8-2ED6C52469DB}" srcOrd="0" destOrd="0" presId="urn:microsoft.com/office/officeart/2005/8/layout/orgChart1"/>
    <dgm:cxn modelId="{44EBAAD6-CFC8-4E3B-9CBB-6586DE7FC5D5}" type="presOf" srcId="{98130FF0-A531-4633-8906-E45747B984D1}" destId="{914533EA-E03C-4927-8920-580C5CA1392D}" srcOrd="0" destOrd="0" presId="urn:microsoft.com/office/officeart/2005/8/layout/orgChart1"/>
    <dgm:cxn modelId="{1A5618D7-A5D5-4896-A14F-B905913A9629}" srcId="{234D066D-6DD8-4C03-8C20-AB4371929AE0}" destId="{E527C72D-1549-4EBB-BE08-6CD4AD9C504A}" srcOrd="0" destOrd="0" parTransId="{F7878C58-0703-4230-B329-E4BFC78427FA}" sibTransId="{3861EDFD-78A6-40F8-93D4-D7B94D8FE91A}"/>
    <dgm:cxn modelId="{BAFCD5D9-8DAA-4C5D-B977-F57CC6020E6E}" type="presOf" srcId="{B5BEE818-EBAE-4AA4-89C3-46D3B363375B}" destId="{019B257E-ACB2-4AFD-8045-A420ECE92CB3}" srcOrd="1" destOrd="0" presId="urn:microsoft.com/office/officeart/2005/8/layout/orgChart1"/>
    <dgm:cxn modelId="{952086DA-87F7-4647-90FD-9DB063ACA9BC}" srcId="{009A20BE-8264-4AF3-9C08-2AE8129DF6D8}" destId="{4FC8C709-1D00-47B6-8B82-92FEDB8C27E4}" srcOrd="0" destOrd="0" parTransId="{10EBADC1-EEA9-4E7F-813C-C6F44C1F2512}" sibTransId="{4E1F2522-E9E5-4656-A99E-3A2B706561B4}"/>
    <dgm:cxn modelId="{3E996FDB-8151-445E-82BA-00056DBE12B6}" type="presOf" srcId="{04C51656-9C67-49E9-BD34-40152C67CF50}" destId="{04B3EA1A-89D5-42B9-8C28-AA94B3BC4934}" srcOrd="1" destOrd="0" presId="urn:microsoft.com/office/officeart/2005/8/layout/orgChart1"/>
    <dgm:cxn modelId="{6D07FDDD-C725-4D7D-B0A1-1973E32AE33A}" type="presOf" srcId="{24283BD0-0C90-4374-B4E5-8CBFAE94DE46}" destId="{A55BD2BC-EF39-4EEB-8151-8572704D440B}" srcOrd="1" destOrd="0" presId="urn:microsoft.com/office/officeart/2005/8/layout/orgChart1"/>
    <dgm:cxn modelId="{68D956E1-0902-453B-BE77-70E9AA1C1A4A}" type="presOf" srcId="{BA15C296-CD61-4DE7-BD26-37B3BE8DE49F}" destId="{5C3150FE-D179-4717-B8AC-1AEA92E50CC4}" srcOrd="0" destOrd="0" presId="urn:microsoft.com/office/officeart/2005/8/layout/orgChart1"/>
    <dgm:cxn modelId="{B1886FE2-C490-458E-8571-34C7201ADFC4}" type="presOf" srcId="{10EBADC1-EEA9-4E7F-813C-C6F44C1F2512}" destId="{55073822-26B7-4CF3-A5FE-0F520E8DE7FD}" srcOrd="0" destOrd="0" presId="urn:microsoft.com/office/officeart/2005/8/layout/orgChart1"/>
    <dgm:cxn modelId="{430159E3-20F4-410D-B01C-F635A12CAF44}" type="presOf" srcId="{4F39155B-A404-4451-8E81-38EB2553306C}" destId="{E543D8C7-0D1A-4639-8E89-7DCC85E62A5C}" srcOrd="1" destOrd="0" presId="urn:microsoft.com/office/officeart/2005/8/layout/orgChart1"/>
    <dgm:cxn modelId="{FC0C28E5-8E7C-4493-AF36-742903446E68}" type="presOf" srcId="{234D066D-6DD8-4C03-8C20-AB4371929AE0}" destId="{092A6878-204A-4AB3-8009-A8E80F41CCF0}" srcOrd="0" destOrd="0" presId="urn:microsoft.com/office/officeart/2005/8/layout/orgChart1"/>
    <dgm:cxn modelId="{A037AFE7-7D20-4862-A7C7-C556688A4489}" type="presOf" srcId="{C70ACFA4-CA14-4C56-A09D-C1347DC3EB79}" destId="{8CD80AED-9478-445C-AA01-40A4951FD162}" srcOrd="0" destOrd="0" presId="urn:microsoft.com/office/officeart/2005/8/layout/orgChart1"/>
    <dgm:cxn modelId="{24AAD6E7-3B02-4D0F-804C-D5DB39D03C1E}" srcId="{B63D16A0-F29F-4A82-907F-8C6FBEB227B0}" destId="{24283BD0-0C90-4374-B4E5-8CBFAE94DE46}" srcOrd="1" destOrd="0" parTransId="{3F0DC83D-2232-4347-BE64-AC2FF5165883}" sibTransId="{26FF3A61-6D7B-4986-A05E-26B8899EB9D4}"/>
    <dgm:cxn modelId="{EEC913E9-AF5F-4088-8F59-550807D7641D}" type="presOf" srcId="{C70ACFA4-CA14-4C56-A09D-C1347DC3EB79}" destId="{D2B2AE63-E09A-436F-B765-782E39DCCBE0}" srcOrd="1" destOrd="0" presId="urn:microsoft.com/office/officeart/2005/8/layout/orgChart1"/>
    <dgm:cxn modelId="{B217C3EC-2745-4790-B62C-31E5829FB962}" type="presOf" srcId="{1FFB4CDD-C300-4F8B-9ACD-E0CF6CC7945B}" destId="{2467925C-2419-489D-8BB3-DD7FED51483F}" srcOrd="0" destOrd="0" presId="urn:microsoft.com/office/officeart/2005/8/layout/orgChart1"/>
    <dgm:cxn modelId="{8894B5EF-6460-46E8-BF88-843EBCD44650}" type="presOf" srcId="{24283BD0-0C90-4374-B4E5-8CBFAE94DE46}" destId="{3BC13DDF-0E7D-478F-92BC-56311A064862}" srcOrd="0" destOrd="0" presId="urn:microsoft.com/office/officeart/2005/8/layout/orgChart1"/>
    <dgm:cxn modelId="{DB8705F4-2225-44E3-B15E-7F6689AD201F}" srcId="{A626B814-C7DB-4EC0-B0E8-EE3CE3EB20B8}" destId="{789DF89C-7540-4627-890B-596786B3DE06}" srcOrd="2" destOrd="0" parTransId="{6D1B30AF-1C37-4B5A-80AE-D2B5DDFC654A}" sibTransId="{40E5982E-00A2-4F43-B945-B1E301C1B3B9}"/>
    <dgm:cxn modelId="{984BB8F6-5DA1-40E3-A977-C3A12D94A2B8}" type="presOf" srcId="{1100C748-8688-4603-861A-109D18D74624}" destId="{FD31B4FE-AF14-45A1-BB97-C55D477D0F49}" srcOrd="0" destOrd="0" presId="urn:microsoft.com/office/officeart/2005/8/layout/orgChart1"/>
    <dgm:cxn modelId="{1B8582F8-F617-492F-9147-FE07105779F2}" type="presOf" srcId="{29B8EB93-0460-41A3-AB9D-1CDDD11866BF}" destId="{48F919EF-9624-4BB8-B87B-F1562FA5FFBF}" srcOrd="0" destOrd="0" presId="urn:microsoft.com/office/officeart/2005/8/layout/orgChart1"/>
    <dgm:cxn modelId="{4A4EC2F9-E1D2-4E4B-91D5-2E49282D1D78}" srcId="{A626B814-C7DB-4EC0-B0E8-EE3CE3EB20B8}" destId="{199AF035-9BA8-4AE6-81C1-8AEB10AA7E95}" srcOrd="0" destOrd="0" parTransId="{1100C748-8688-4603-861A-109D18D74624}" sibTransId="{FA396AD6-4754-4A26-B229-7D044239A8CE}"/>
    <dgm:cxn modelId="{C78690FD-915D-4D77-AFB7-676E47F24846}" type="presOf" srcId="{BA15C296-CD61-4DE7-BD26-37B3BE8DE49F}" destId="{38EFD9FA-7FCF-402A-9351-1441DE719659}" srcOrd="1" destOrd="0" presId="urn:microsoft.com/office/officeart/2005/8/layout/orgChart1"/>
    <dgm:cxn modelId="{2179C81C-D09E-4E61-852A-0005DDDB4716}" type="presParOf" srcId="{233EE14B-046C-4E8C-A0D9-0E3E12942BA4}" destId="{90F30459-61C6-4DDD-BA0E-8B132D787AF7}" srcOrd="0" destOrd="0" presId="urn:microsoft.com/office/officeart/2005/8/layout/orgChart1"/>
    <dgm:cxn modelId="{AEEAF640-5B0B-45C4-9E88-0DE8A7D8D595}" type="presParOf" srcId="{90F30459-61C6-4DDD-BA0E-8B132D787AF7}" destId="{48F73CCC-1C53-4478-8912-2B8A8ABED478}" srcOrd="0" destOrd="0" presId="urn:microsoft.com/office/officeart/2005/8/layout/orgChart1"/>
    <dgm:cxn modelId="{9D40522A-13D6-448D-B5D6-C65EE4854925}" type="presParOf" srcId="{48F73CCC-1C53-4478-8912-2B8A8ABED478}" destId="{3AFF3863-EF01-4B1B-AD9A-7D50A7ECC265}" srcOrd="0" destOrd="0" presId="urn:microsoft.com/office/officeart/2005/8/layout/orgChart1"/>
    <dgm:cxn modelId="{DC19214D-1B3E-422A-9DF9-7385735085BD}" type="presParOf" srcId="{48F73CCC-1C53-4478-8912-2B8A8ABED478}" destId="{C9A7056D-2EE0-49F6-9586-8CB701968566}" srcOrd="1" destOrd="0" presId="urn:microsoft.com/office/officeart/2005/8/layout/orgChart1"/>
    <dgm:cxn modelId="{938475D2-2004-45F7-9602-AC883112C5B8}" type="presParOf" srcId="{90F30459-61C6-4DDD-BA0E-8B132D787AF7}" destId="{B4C7FCF2-830A-4E0D-BFB5-67278CE19502}" srcOrd="1" destOrd="0" presId="urn:microsoft.com/office/officeart/2005/8/layout/orgChart1"/>
    <dgm:cxn modelId="{DE5EC826-4C7C-42A4-BC5D-ECC193CB3AC8}" type="presParOf" srcId="{B4C7FCF2-830A-4E0D-BFB5-67278CE19502}" destId="{E491746B-BBEC-49F2-B540-0D2BB99B9151}" srcOrd="0" destOrd="0" presId="urn:microsoft.com/office/officeart/2005/8/layout/orgChart1"/>
    <dgm:cxn modelId="{CFE62FC9-3EC5-4683-8407-C06EFB734C87}" type="presParOf" srcId="{B4C7FCF2-830A-4E0D-BFB5-67278CE19502}" destId="{63425BD9-BE03-4734-BCAA-12D6BDC62816}" srcOrd="1" destOrd="0" presId="urn:microsoft.com/office/officeart/2005/8/layout/orgChart1"/>
    <dgm:cxn modelId="{84D1DF79-612C-4A2E-AC12-0769FBEE461E}" type="presParOf" srcId="{63425BD9-BE03-4734-BCAA-12D6BDC62816}" destId="{B35FB147-1776-42D6-AC3E-D3BE6CD410D9}" srcOrd="0" destOrd="0" presId="urn:microsoft.com/office/officeart/2005/8/layout/orgChart1"/>
    <dgm:cxn modelId="{9C2D10F6-8681-4235-A53D-98B0C94EA10A}" type="presParOf" srcId="{B35FB147-1776-42D6-AC3E-D3BE6CD410D9}" destId="{18816599-F96D-42CE-8B8F-5B80593136E7}" srcOrd="0" destOrd="0" presId="urn:microsoft.com/office/officeart/2005/8/layout/orgChart1"/>
    <dgm:cxn modelId="{37AA5F99-1490-496A-B6A9-E7DB1596F6A1}" type="presParOf" srcId="{B35FB147-1776-42D6-AC3E-D3BE6CD410D9}" destId="{08826B24-6896-45E8-9D99-BA893B226499}" srcOrd="1" destOrd="0" presId="urn:microsoft.com/office/officeart/2005/8/layout/orgChart1"/>
    <dgm:cxn modelId="{F1A35E75-8F39-4A97-BA4B-7D2DCF5613D7}" type="presParOf" srcId="{63425BD9-BE03-4734-BCAA-12D6BDC62816}" destId="{6E67D73A-C490-4283-A6F5-40CFA32485D8}" srcOrd="1" destOrd="0" presId="urn:microsoft.com/office/officeart/2005/8/layout/orgChart1"/>
    <dgm:cxn modelId="{0B00F153-C0D3-49FE-98CA-7208D6DDF216}" type="presParOf" srcId="{6E67D73A-C490-4283-A6F5-40CFA32485D8}" destId="{E9536F59-F9E7-429A-95EE-840DB9DDDE4D}" srcOrd="0" destOrd="0" presId="urn:microsoft.com/office/officeart/2005/8/layout/orgChart1"/>
    <dgm:cxn modelId="{A9DDCE56-129C-48FF-958D-E385F76C98B8}" type="presParOf" srcId="{6E67D73A-C490-4283-A6F5-40CFA32485D8}" destId="{B5CAAB78-5000-4878-8B08-FE043A205B3D}" srcOrd="1" destOrd="0" presId="urn:microsoft.com/office/officeart/2005/8/layout/orgChart1"/>
    <dgm:cxn modelId="{CD13D133-974E-4D79-A97D-131680DD4ECE}" type="presParOf" srcId="{B5CAAB78-5000-4878-8B08-FE043A205B3D}" destId="{E3689C3E-D8E3-44AF-9BDD-87453CCC99AF}" srcOrd="0" destOrd="0" presId="urn:microsoft.com/office/officeart/2005/8/layout/orgChart1"/>
    <dgm:cxn modelId="{AF3CC1AD-A86A-45E3-9137-F04F47CE2BBF}" type="presParOf" srcId="{E3689C3E-D8E3-44AF-9BDD-87453CCC99AF}" destId="{D14D2789-1640-4389-B78E-5893E6813F04}" srcOrd="0" destOrd="0" presId="urn:microsoft.com/office/officeart/2005/8/layout/orgChart1"/>
    <dgm:cxn modelId="{BF6A6C08-1D01-4BB1-91AE-9A3E36A50F8D}" type="presParOf" srcId="{E3689C3E-D8E3-44AF-9BDD-87453CCC99AF}" destId="{CAD65DDB-5139-41EA-B4F8-1E5014C9ED8D}" srcOrd="1" destOrd="0" presId="urn:microsoft.com/office/officeart/2005/8/layout/orgChart1"/>
    <dgm:cxn modelId="{60F29587-4165-45B2-A7AA-5E9F277AC228}" type="presParOf" srcId="{B5CAAB78-5000-4878-8B08-FE043A205B3D}" destId="{77C44EA1-8534-4F2E-A318-CCE7EEE61B87}" srcOrd="1" destOrd="0" presId="urn:microsoft.com/office/officeart/2005/8/layout/orgChart1"/>
    <dgm:cxn modelId="{9C9E4153-ED7D-4CCC-B9A0-5852D9662223}" type="presParOf" srcId="{77C44EA1-8534-4F2E-A318-CCE7EEE61B87}" destId="{FD31B4FE-AF14-45A1-BB97-C55D477D0F49}" srcOrd="0" destOrd="0" presId="urn:microsoft.com/office/officeart/2005/8/layout/orgChart1"/>
    <dgm:cxn modelId="{44E6213E-9974-4161-A02B-4BE69BFE53BB}" type="presParOf" srcId="{77C44EA1-8534-4F2E-A318-CCE7EEE61B87}" destId="{800BFB94-4B37-44C0-B98E-D37EA16AFD07}" srcOrd="1" destOrd="0" presId="urn:microsoft.com/office/officeart/2005/8/layout/orgChart1"/>
    <dgm:cxn modelId="{63CE27FF-4EDF-4D3D-8A19-A1D3CCE368E1}" type="presParOf" srcId="{800BFB94-4B37-44C0-B98E-D37EA16AFD07}" destId="{0765E365-55DC-46E0-B8B6-BE45A30F6C28}" srcOrd="0" destOrd="0" presId="urn:microsoft.com/office/officeart/2005/8/layout/orgChart1"/>
    <dgm:cxn modelId="{8D7E8292-63C1-454E-9237-B26C7BF4776D}" type="presParOf" srcId="{0765E365-55DC-46E0-B8B6-BE45A30F6C28}" destId="{7D4B7386-1F38-4378-BAB5-881FBBD4F847}" srcOrd="0" destOrd="0" presId="urn:microsoft.com/office/officeart/2005/8/layout/orgChart1"/>
    <dgm:cxn modelId="{DC1E8608-29D5-408D-ABC7-4344B0A6B473}" type="presParOf" srcId="{0765E365-55DC-46E0-B8B6-BE45A30F6C28}" destId="{E7DCE760-81C6-43C8-B5EB-EE11E3EF061E}" srcOrd="1" destOrd="0" presId="urn:microsoft.com/office/officeart/2005/8/layout/orgChart1"/>
    <dgm:cxn modelId="{3F1EE8AA-6334-43AB-8A2F-6677209674D6}" type="presParOf" srcId="{800BFB94-4B37-44C0-B98E-D37EA16AFD07}" destId="{C14A392B-2C75-4816-9669-4999BA3ABB82}" srcOrd="1" destOrd="0" presId="urn:microsoft.com/office/officeart/2005/8/layout/orgChart1"/>
    <dgm:cxn modelId="{75741A7F-701E-4947-85BB-60904BA75105}" type="presParOf" srcId="{800BFB94-4B37-44C0-B98E-D37EA16AFD07}" destId="{59CA8981-ED81-41FA-8E42-43C276D93311}" srcOrd="2" destOrd="0" presId="urn:microsoft.com/office/officeart/2005/8/layout/orgChart1"/>
    <dgm:cxn modelId="{A5574EF9-AFD7-432B-864D-AE0AC6971A0A}" type="presParOf" srcId="{77C44EA1-8534-4F2E-A318-CCE7EEE61B87}" destId="{806F4213-F0BF-41BF-8887-05F55D5E6569}" srcOrd="2" destOrd="0" presId="urn:microsoft.com/office/officeart/2005/8/layout/orgChart1"/>
    <dgm:cxn modelId="{36391A01-4E82-4C78-8299-F826C673BC05}" type="presParOf" srcId="{77C44EA1-8534-4F2E-A318-CCE7EEE61B87}" destId="{BE286879-D579-47C8-A1FB-1C2B740015A4}" srcOrd="3" destOrd="0" presId="urn:microsoft.com/office/officeart/2005/8/layout/orgChart1"/>
    <dgm:cxn modelId="{3F102950-EB1C-4E9B-82E5-D9249CE5CE6F}" type="presParOf" srcId="{BE286879-D579-47C8-A1FB-1C2B740015A4}" destId="{B3CDFAF5-19F6-4F88-8323-CF1D53537454}" srcOrd="0" destOrd="0" presId="urn:microsoft.com/office/officeart/2005/8/layout/orgChart1"/>
    <dgm:cxn modelId="{46D8D048-FF6F-47A5-9DFF-217A538DD146}" type="presParOf" srcId="{B3CDFAF5-19F6-4F88-8323-CF1D53537454}" destId="{B5297FF7-3F71-4EE5-839F-6B2554EC1586}" srcOrd="0" destOrd="0" presId="urn:microsoft.com/office/officeart/2005/8/layout/orgChart1"/>
    <dgm:cxn modelId="{224A3B05-0E9E-4AA3-83C6-06B7FF1EF6A3}" type="presParOf" srcId="{B3CDFAF5-19F6-4F88-8323-CF1D53537454}" destId="{CAE70B78-E0F8-4754-AB97-A569E675A9D8}" srcOrd="1" destOrd="0" presId="urn:microsoft.com/office/officeart/2005/8/layout/orgChart1"/>
    <dgm:cxn modelId="{F61EFAE3-2DE9-4D6D-9BCE-7F38155C0A6F}" type="presParOf" srcId="{BE286879-D579-47C8-A1FB-1C2B740015A4}" destId="{0F54AD11-3DF4-4B34-B1DE-9C0F3A28040E}" srcOrd="1" destOrd="0" presId="urn:microsoft.com/office/officeart/2005/8/layout/orgChart1"/>
    <dgm:cxn modelId="{7B38A67D-B90D-4E52-A943-E6780E94EF6F}" type="presParOf" srcId="{BE286879-D579-47C8-A1FB-1C2B740015A4}" destId="{FE1AF7D7-3B73-4DEF-A73B-4F4E1F8B2B2C}" srcOrd="2" destOrd="0" presId="urn:microsoft.com/office/officeart/2005/8/layout/orgChart1"/>
    <dgm:cxn modelId="{9E18A21F-80BC-4691-9F79-A512C0C4B7DD}" type="presParOf" srcId="{77C44EA1-8534-4F2E-A318-CCE7EEE61B87}" destId="{6BE8D27B-1C74-4BD1-9DDE-F822F305A5FE}" srcOrd="4" destOrd="0" presId="urn:microsoft.com/office/officeart/2005/8/layout/orgChart1"/>
    <dgm:cxn modelId="{F6879CD9-49A3-4E57-84C3-69E2D3231421}" type="presParOf" srcId="{77C44EA1-8534-4F2E-A318-CCE7EEE61B87}" destId="{0F93AE73-0452-4FC6-9809-DDF664E36A81}" srcOrd="5" destOrd="0" presId="urn:microsoft.com/office/officeart/2005/8/layout/orgChart1"/>
    <dgm:cxn modelId="{DA36FB51-0D2F-4FDA-BC5B-942E55897BEE}" type="presParOf" srcId="{0F93AE73-0452-4FC6-9809-DDF664E36A81}" destId="{2B98661C-F5DE-495F-89AE-F0FB4D248058}" srcOrd="0" destOrd="0" presId="urn:microsoft.com/office/officeart/2005/8/layout/orgChart1"/>
    <dgm:cxn modelId="{DC75C7FE-0CDE-4D83-8DB3-009FEA1EA65D}" type="presParOf" srcId="{2B98661C-F5DE-495F-89AE-F0FB4D248058}" destId="{38A250B1-0028-4604-9432-90AE3FDB5FD0}" srcOrd="0" destOrd="0" presId="urn:microsoft.com/office/officeart/2005/8/layout/orgChart1"/>
    <dgm:cxn modelId="{E12E0BF7-F954-455D-8DDB-1FED4CE785BC}" type="presParOf" srcId="{2B98661C-F5DE-495F-89AE-F0FB4D248058}" destId="{55882D54-AA1C-4C6B-BB33-DB97A035FCD8}" srcOrd="1" destOrd="0" presId="urn:microsoft.com/office/officeart/2005/8/layout/orgChart1"/>
    <dgm:cxn modelId="{9C553E87-02B7-4094-91F6-CB8F64E56054}" type="presParOf" srcId="{0F93AE73-0452-4FC6-9809-DDF664E36A81}" destId="{B0903FB9-5E7F-4CD6-97F9-89F520992C98}" srcOrd="1" destOrd="0" presId="urn:microsoft.com/office/officeart/2005/8/layout/orgChart1"/>
    <dgm:cxn modelId="{772783FB-06C7-4BE9-9786-1E6BAF8FA03E}" type="presParOf" srcId="{0F93AE73-0452-4FC6-9809-DDF664E36A81}" destId="{75D21174-C1AA-409E-ADD8-C12B67BE4EE5}" srcOrd="2" destOrd="0" presId="urn:microsoft.com/office/officeart/2005/8/layout/orgChart1"/>
    <dgm:cxn modelId="{69321CCC-3894-4527-BC52-F8E1F40CED2F}" type="presParOf" srcId="{B5CAAB78-5000-4878-8B08-FE043A205B3D}" destId="{475443D5-A089-4492-9048-F9A72E152034}" srcOrd="2" destOrd="0" presId="urn:microsoft.com/office/officeart/2005/8/layout/orgChart1"/>
    <dgm:cxn modelId="{C82B1CEB-5BCF-409F-86A7-70C4F3C84A6A}" type="presParOf" srcId="{6E67D73A-C490-4283-A6F5-40CFA32485D8}" destId="{31431600-8711-4AD4-9252-FDE4219B19FF}" srcOrd="2" destOrd="0" presId="urn:microsoft.com/office/officeart/2005/8/layout/orgChart1"/>
    <dgm:cxn modelId="{EBE2C0B6-B642-4A10-BE10-9BAFAC553867}" type="presParOf" srcId="{6E67D73A-C490-4283-A6F5-40CFA32485D8}" destId="{70CFFA70-E7AD-4CFF-B1A2-62F54DF9DCD3}" srcOrd="3" destOrd="0" presId="urn:microsoft.com/office/officeart/2005/8/layout/orgChart1"/>
    <dgm:cxn modelId="{A412848C-470B-4AA3-8781-616D3BFB492E}" type="presParOf" srcId="{70CFFA70-E7AD-4CFF-B1A2-62F54DF9DCD3}" destId="{D8BD8005-229A-4F9F-89C9-DC3BACFA27E8}" srcOrd="0" destOrd="0" presId="urn:microsoft.com/office/officeart/2005/8/layout/orgChart1"/>
    <dgm:cxn modelId="{DE7FF879-C0BB-4551-A199-ED335B2E9304}" type="presParOf" srcId="{D8BD8005-229A-4F9F-89C9-DC3BACFA27E8}" destId="{4C54F0B9-AAF0-4FDD-B26C-67F5E313A34B}" srcOrd="0" destOrd="0" presId="urn:microsoft.com/office/officeart/2005/8/layout/orgChart1"/>
    <dgm:cxn modelId="{BA37F74A-CE70-47A7-8F8A-5E8DD9C6493C}" type="presParOf" srcId="{D8BD8005-229A-4F9F-89C9-DC3BACFA27E8}" destId="{5A37F1D8-8BF5-4B78-B651-618CAD2BF2E9}" srcOrd="1" destOrd="0" presId="urn:microsoft.com/office/officeart/2005/8/layout/orgChart1"/>
    <dgm:cxn modelId="{CB84B022-92A7-4988-AF41-9F281AA4B1BC}" type="presParOf" srcId="{70CFFA70-E7AD-4CFF-B1A2-62F54DF9DCD3}" destId="{5DD17564-178D-4FA0-A037-8EC3684E5EAC}" srcOrd="1" destOrd="0" presId="urn:microsoft.com/office/officeart/2005/8/layout/orgChart1"/>
    <dgm:cxn modelId="{68DE2D30-601D-465B-8A8C-4319A8105CEE}" type="presParOf" srcId="{5DD17564-178D-4FA0-A037-8EC3684E5EAC}" destId="{55073822-26B7-4CF3-A5FE-0F520E8DE7FD}" srcOrd="0" destOrd="0" presId="urn:microsoft.com/office/officeart/2005/8/layout/orgChart1"/>
    <dgm:cxn modelId="{3D7F9048-2E8D-4D4A-B07B-77202E4554B1}" type="presParOf" srcId="{5DD17564-178D-4FA0-A037-8EC3684E5EAC}" destId="{4973D583-D209-41B7-8764-163D21646D07}" srcOrd="1" destOrd="0" presId="urn:microsoft.com/office/officeart/2005/8/layout/orgChart1"/>
    <dgm:cxn modelId="{35C2D428-A42E-45C7-A845-AC8C63D0FB53}" type="presParOf" srcId="{4973D583-D209-41B7-8764-163D21646D07}" destId="{D467F14C-D14C-4B0F-8DDD-14BDFF438C1F}" srcOrd="0" destOrd="0" presId="urn:microsoft.com/office/officeart/2005/8/layout/orgChart1"/>
    <dgm:cxn modelId="{A96B25E4-5B39-469F-91F8-2D7B4F9DE590}" type="presParOf" srcId="{D467F14C-D14C-4B0F-8DDD-14BDFF438C1F}" destId="{CA5C45F9-09C3-4425-92D7-28D89AFA155F}" srcOrd="0" destOrd="0" presId="urn:microsoft.com/office/officeart/2005/8/layout/orgChart1"/>
    <dgm:cxn modelId="{6DBC8702-7A6F-4801-AC3A-AEDA84E93F3B}" type="presParOf" srcId="{D467F14C-D14C-4B0F-8DDD-14BDFF438C1F}" destId="{FC4A25EF-D213-4593-AC10-C39B863533E9}" srcOrd="1" destOrd="0" presId="urn:microsoft.com/office/officeart/2005/8/layout/orgChart1"/>
    <dgm:cxn modelId="{5EFAF12C-2532-4F82-8902-D3128B42E872}" type="presParOf" srcId="{4973D583-D209-41B7-8764-163D21646D07}" destId="{78864750-7E11-40AC-BCC9-A6ECA6CDB5FE}" srcOrd="1" destOrd="0" presId="urn:microsoft.com/office/officeart/2005/8/layout/orgChart1"/>
    <dgm:cxn modelId="{7C4B1114-F639-4790-94FE-E74B3D78B7C1}" type="presParOf" srcId="{4973D583-D209-41B7-8764-163D21646D07}" destId="{A2538177-C4E8-4DFC-BFA0-5D6D7D5A9A75}" srcOrd="2" destOrd="0" presId="urn:microsoft.com/office/officeart/2005/8/layout/orgChart1"/>
    <dgm:cxn modelId="{7AD90CC8-CE05-41C1-B95B-7B7F64BC1530}" type="presParOf" srcId="{5DD17564-178D-4FA0-A037-8EC3684E5EAC}" destId="{14C70815-9577-490F-ADA2-E927DD8B9D31}" srcOrd="2" destOrd="0" presId="urn:microsoft.com/office/officeart/2005/8/layout/orgChart1"/>
    <dgm:cxn modelId="{5F31D249-BB6C-41AB-84DC-5844FE61E205}" type="presParOf" srcId="{5DD17564-178D-4FA0-A037-8EC3684E5EAC}" destId="{7F5E8A73-F1DE-473D-9C99-2129E4BA603E}" srcOrd="3" destOrd="0" presId="urn:microsoft.com/office/officeart/2005/8/layout/orgChart1"/>
    <dgm:cxn modelId="{3F998935-FE8C-4DC2-AC55-C880B2DA057B}" type="presParOf" srcId="{7F5E8A73-F1DE-473D-9C99-2129E4BA603E}" destId="{83E8385B-0858-4C31-B23E-C6F660FC261E}" srcOrd="0" destOrd="0" presId="urn:microsoft.com/office/officeart/2005/8/layout/orgChart1"/>
    <dgm:cxn modelId="{6D270D11-4392-4864-AD01-20B5B586FA48}" type="presParOf" srcId="{83E8385B-0858-4C31-B23E-C6F660FC261E}" destId="{980E3788-5B41-48A3-8EDD-84403385387A}" srcOrd="0" destOrd="0" presId="urn:microsoft.com/office/officeart/2005/8/layout/orgChart1"/>
    <dgm:cxn modelId="{4CA63A22-F503-4A0B-B60E-2C28731DE15E}" type="presParOf" srcId="{83E8385B-0858-4C31-B23E-C6F660FC261E}" destId="{18231BD3-9BD2-44B3-A5CE-1B2E3D936850}" srcOrd="1" destOrd="0" presId="urn:microsoft.com/office/officeart/2005/8/layout/orgChart1"/>
    <dgm:cxn modelId="{76BA900B-869D-414B-8F1D-887772F97EAA}" type="presParOf" srcId="{7F5E8A73-F1DE-473D-9C99-2129E4BA603E}" destId="{DE81E057-795B-46C6-9948-98F79FFF7A35}" srcOrd="1" destOrd="0" presId="urn:microsoft.com/office/officeart/2005/8/layout/orgChart1"/>
    <dgm:cxn modelId="{B54FAA89-7841-4134-89DE-E03EFF96B5E5}" type="presParOf" srcId="{7F5E8A73-F1DE-473D-9C99-2129E4BA603E}" destId="{DFF19016-7FE3-49ED-B81E-EB60186B0879}" srcOrd="2" destOrd="0" presId="urn:microsoft.com/office/officeart/2005/8/layout/orgChart1"/>
    <dgm:cxn modelId="{08C3B55F-F867-4DF3-87C0-A14A8271D6F1}" type="presParOf" srcId="{70CFFA70-E7AD-4CFF-B1A2-62F54DF9DCD3}" destId="{263D6B79-3C9F-40AC-92E5-3C27BAB64F13}" srcOrd="2" destOrd="0" presId="urn:microsoft.com/office/officeart/2005/8/layout/orgChart1"/>
    <dgm:cxn modelId="{D2B7F98B-8D8A-4A89-AF80-110A249D3C89}" type="presParOf" srcId="{6E67D73A-C490-4283-A6F5-40CFA32485D8}" destId="{18178222-FFF3-4233-A40A-CC34B3A0B7E7}" srcOrd="4" destOrd="0" presId="urn:microsoft.com/office/officeart/2005/8/layout/orgChart1"/>
    <dgm:cxn modelId="{CF54D7C8-63F3-4421-B64F-C9E10ECC1B02}" type="presParOf" srcId="{6E67D73A-C490-4283-A6F5-40CFA32485D8}" destId="{8286DFA1-3090-4135-B878-9B882B211992}" srcOrd="5" destOrd="0" presId="urn:microsoft.com/office/officeart/2005/8/layout/orgChart1"/>
    <dgm:cxn modelId="{F8421382-E83B-481E-A8D7-580F46FF6B68}" type="presParOf" srcId="{8286DFA1-3090-4135-B878-9B882B211992}" destId="{3E4778CC-83CC-41B5-A353-4F9A62847317}" srcOrd="0" destOrd="0" presId="urn:microsoft.com/office/officeart/2005/8/layout/orgChart1"/>
    <dgm:cxn modelId="{79A6095F-089B-425F-8F12-C957DF456497}" type="presParOf" srcId="{3E4778CC-83CC-41B5-A353-4F9A62847317}" destId="{914533EA-E03C-4927-8920-580C5CA1392D}" srcOrd="0" destOrd="0" presId="urn:microsoft.com/office/officeart/2005/8/layout/orgChart1"/>
    <dgm:cxn modelId="{7E16886F-FAE5-4B13-BA6A-A99F10C8156E}" type="presParOf" srcId="{3E4778CC-83CC-41B5-A353-4F9A62847317}" destId="{F7152E1F-5064-4744-99CF-540002FAC5D7}" srcOrd="1" destOrd="0" presId="urn:microsoft.com/office/officeart/2005/8/layout/orgChart1"/>
    <dgm:cxn modelId="{8B5B97D6-5078-49C1-A5B9-009B4DB48319}" type="presParOf" srcId="{8286DFA1-3090-4135-B878-9B882B211992}" destId="{8A90DA4B-B7DE-4CE9-A645-CC50160A0490}" srcOrd="1" destOrd="0" presId="urn:microsoft.com/office/officeart/2005/8/layout/orgChart1"/>
    <dgm:cxn modelId="{32F5A5C7-DD28-4969-AFCC-7A0E307C8AEC}" type="presParOf" srcId="{8A90DA4B-B7DE-4CE9-A645-CC50160A0490}" destId="{07AE84C7-60F4-4A02-BA60-D798C33FBC1A}" srcOrd="0" destOrd="0" presId="urn:microsoft.com/office/officeart/2005/8/layout/orgChart1"/>
    <dgm:cxn modelId="{42CE8FDF-5F07-4C51-83D9-5960C8B66FBF}" type="presParOf" srcId="{8A90DA4B-B7DE-4CE9-A645-CC50160A0490}" destId="{E2F46961-588A-4237-A56E-DDCD2E99904A}" srcOrd="1" destOrd="0" presId="urn:microsoft.com/office/officeart/2005/8/layout/orgChart1"/>
    <dgm:cxn modelId="{B5A447BD-7A0E-44E1-871A-33552A993CDD}" type="presParOf" srcId="{E2F46961-588A-4237-A56E-DDCD2E99904A}" destId="{9C5CE3DD-6DD5-4D55-AB31-C23ECEAF6021}" srcOrd="0" destOrd="0" presId="urn:microsoft.com/office/officeart/2005/8/layout/orgChart1"/>
    <dgm:cxn modelId="{8E8553C6-6615-436B-8CF6-C1B23D972BE9}" type="presParOf" srcId="{9C5CE3DD-6DD5-4D55-AB31-C23ECEAF6021}" destId="{8BACDA7A-D404-46E9-A084-DC1D8670299C}" srcOrd="0" destOrd="0" presId="urn:microsoft.com/office/officeart/2005/8/layout/orgChart1"/>
    <dgm:cxn modelId="{6D57EAE0-F5E0-4B94-91C6-D096ED26174D}" type="presParOf" srcId="{9C5CE3DD-6DD5-4D55-AB31-C23ECEAF6021}" destId="{D9B6E07C-CCBE-423D-A19D-563CE7D5DEE9}" srcOrd="1" destOrd="0" presId="urn:microsoft.com/office/officeart/2005/8/layout/orgChart1"/>
    <dgm:cxn modelId="{2D0E7DC0-5931-4085-93B7-EF95A0A7F131}" type="presParOf" srcId="{E2F46961-588A-4237-A56E-DDCD2E99904A}" destId="{A14EF9BF-B5FB-4D0C-AC88-61B290767895}" srcOrd="1" destOrd="0" presId="urn:microsoft.com/office/officeart/2005/8/layout/orgChart1"/>
    <dgm:cxn modelId="{DAC9B9CB-D9FA-423C-A5E8-01E27761CEE6}" type="presParOf" srcId="{E2F46961-588A-4237-A56E-DDCD2E99904A}" destId="{2E9BF7EA-7E2E-4834-B693-EF1162AE21F4}" srcOrd="2" destOrd="0" presId="urn:microsoft.com/office/officeart/2005/8/layout/orgChart1"/>
    <dgm:cxn modelId="{B8BDBFD1-82C6-4D66-918F-5252FBE37093}" type="presParOf" srcId="{8A90DA4B-B7DE-4CE9-A645-CC50160A0490}" destId="{FD729D65-A731-436C-B851-56E3EADDA5C0}" srcOrd="2" destOrd="0" presId="urn:microsoft.com/office/officeart/2005/8/layout/orgChart1"/>
    <dgm:cxn modelId="{FEA8FFA2-8B4F-4183-B766-64BD6DF199A4}" type="presParOf" srcId="{8A90DA4B-B7DE-4CE9-A645-CC50160A0490}" destId="{689C04B1-ACCC-41F4-9706-4B5B71416DE8}" srcOrd="3" destOrd="0" presId="urn:microsoft.com/office/officeart/2005/8/layout/orgChart1"/>
    <dgm:cxn modelId="{3A5C4A9F-829B-4E5C-93CC-084F400D3B10}" type="presParOf" srcId="{689C04B1-ACCC-41F4-9706-4B5B71416DE8}" destId="{11AFCE0D-AD32-43AB-A0B4-DDC1336CA610}" srcOrd="0" destOrd="0" presId="urn:microsoft.com/office/officeart/2005/8/layout/orgChart1"/>
    <dgm:cxn modelId="{D612B1FD-2C6D-4294-92EE-0066B139DC8D}" type="presParOf" srcId="{11AFCE0D-AD32-43AB-A0B4-DDC1336CA610}" destId="{E4E4755F-24AD-437F-88B2-76B168E26A6D}" srcOrd="0" destOrd="0" presId="urn:microsoft.com/office/officeart/2005/8/layout/orgChart1"/>
    <dgm:cxn modelId="{9F95F14A-1285-41CA-BF32-2B1D0181FD82}" type="presParOf" srcId="{11AFCE0D-AD32-43AB-A0B4-DDC1336CA610}" destId="{E543D8C7-0D1A-4639-8E89-7DCC85E62A5C}" srcOrd="1" destOrd="0" presId="urn:microsoft.com/office/officeart/2005/8/layout/orgChart1"/>
    <dgm:cxn modelId="{8180192D-094C-4D7A-8345-2EDDC19C9EB9}" type="presParOf" srcId="{689C04B1-ACCC-41F4-9706-4B5B71416DE8}" destId="{54C9B560-7EC3-4811-AF47-F7BFB80174A2}" srcOrd="1" destOrd="0" presId="urn:microsoft.com/office/officeart/2005/8/layout/orgChart1"/>
    <dgm:cxn modelId="{357B9D34-4E1D-43F1-B003-A28AACB53D32}" type="presParOf" srcId="{689C04B1-ACCC-41F4-9706-4B5B71416DE8}" destId="{7547D45F-580A-445D-8507-C23BD734D756}" srcOrd="2" destOrd="0" presId="urn:microsoft.com/office/officeart/2005/8/layout/orgChart1"/>
    <dgm:cxn modelId="{95A2762D-0588-4F23-A582-442257EAD100}" type="presParOf" srcId="{8286DFA1-3090-4135-B878-9B882B211992}" destId="{F81838D1-0C90-46D2-9042-363AF079F0C9}" srcOrd="2" destOrd="0" presId="urn:microsoft.com/office/officeart/2005/8/layout/orgChart1"/>
    <dgm:cxn modelId="{371EA49B-B026-4079-81D1-0AD8E1A3DA65}" type="presParOf" srcId="{63425BD9-BE03-4734-BCAA-12D6BDC62816}" destId="{206D3755-F31A-4A2A-8250-FD1BA3E7EC37}" srcOrd="2" destOrd="0" presId="urn:microsoft.com/office/officeart/2005/8/layout/orgChart1"/>
    <dgm:cxn modelId="{420E3305-9902-42A5-BB3B-DF05D0F7218F}" type="presParOf" srcId="{B4C7FCF2-830A-4E0D-BFB5-67278CE19502}" destId="{C698E030-2F8C-4F11-87BE-B85B17A6D330}" srcOrd="2" destOrd="0" presId="urn:microsoft.com/office/officeart/2005/8/layout/orgChart1"/>
    <dgm:cxn modelId="{6C63CD52-564B-43DA-9BB5-B1C85C36631B}" type="presParOf" srcId="{B4C7FCF2-830A-4E0D-BFB5-67278CE19502}" destId="{4FAA0AEF-D665-4432-AAEE-86D02BD52BD2}" srcOrd="3" destOrd="0" presId="urn:microsoft.com/office/officeart/2005/8/layout/orgChart1"/>
    <dgm:cxn modelId="{A9708090-CCC9-4991-82E2-06E92C5AAF4A}" type="presParOf" srcId="{4FAA0AEF-D665-4432-AAEE-86D02BD52BD2}" destId="{00BEA2A1-E234-4B24-B69B-856BD7DC0B83}" srcOrd="0" destOrd="0" presId="urn:microsoft.com/office/officeart/2005/8/layout/orgChart1"/>
    <dgm:cxn modelId="{F768EA14-E3A6-445F-92E6-E900C40687E8}" type="presParOf" srcId="{00BEA2A1-E234-4B24-B69B-856BD7DC0B83}" destId="{3BC13DDF-0E7D-478F-92BC-56311A064862}" srcOrd="0" destOrd="0" presId="urn:microsoft.com/office/officeart/2005/8/layout/orgChart1"/>
    <dgm:cxn modelId="{F6F57F7C-C67A-42AA-8C06-3DAB45295DE8}" type="presParOf" srcId="{00BEA2A1-E234-4B24-B69B-856BD7DC0B83}" destId="{A55BD2BC-EF39-4EEB-8151-8572704D440B}" srcOrd="1" destOrd="0" presId="urn:microsoft.com/office/officeart/2005/8/layout/orgChart1"/>
    <dgm:cxn modelId="{03D9FA5E-522D-45FC-8528-42E6FEDA988E}" type="presParOf" srcId="{4FAA0AEF-D665-4432-AAEE-86D02BD52BD2}" destId="{6CA35ECE-5F75-4BDE-A90F-D0698C5E682F}" srcOrd="1" destOrd="0" presId="urn:microsoft.com/office/officeart/2005/8/layout/orgChart1"/>
    <dgm:cxn modelId="{26738125-0F04-4213-8B3D-1126BF9A9925}" type="presParOf" srcId="{6CA35ECE-5F75-4BDE-A90F-D0698C5E682F}" destId="{12D3BB9C-81C2-499A-9306-28A047B80518}" srcOrd="0" destOrd="0" presId="urn:microsoft.com/office/officeart/2005/8/layout/orgChart1"/>
    <dgm:cxn modelId="{0BBF2F17-9157-4F17-947A-EA24A991A571}" type="presParOf" srcId="{6CA35ECE-5F75-4BDE-A90F-D0698C5E682F}" destId="{A01BF849-C3E6-4F96-8C2B-14FD68EBF526}" srcOrd="1" destOrd="0" presId="urn:microsoft.com/office/officeart/2005/8/layout/orgChart1"/>
    <dgm:cxn modelId="{5D173E8D-7C1D-4504-AE53-CDC34F6D55DC}" type="presParOf" srcId="{A01BF849-C3E6-4F96-8C2B-14FD68EBF526}" destId="{26DD4F9B-76E8-4A0E-A0B3-E97056F4FEE8}" srcOrd="0" destOrd="0" presId="urn:microsoft.com/office/officeart/2005/8/layout/orgChart1"/>
    <dgm:cxn modelId="{485E0315-2171-4D7C-AD39-BE9C0E0ADB52}" type="presParOf" srcId="{26DD4F9B-76E8-4A0E-A0B3-E97056F4FEE8}" destId="{5C3150FE-D179-4717-B8AC-1AEA92E50CC4}" srcOrd="0" destOrd="0" presId="urn:microsoft.com/office/officeart/2005/8/layout/orgChart1"/>
    <dgm:cxn modelId="{A68ABB6C-17E8-451C-B63C-E338D0DAE88D}" type="presParOf" srcId="{26DD4F9B-76E8-4A0E-A0B3-E97056F4FEE8}" destId="{38EFD9FA-7FCF-402A-9351-1441DE719659}" srcOrd="1" destOrd="0" presId="urn:microsoft.com/office/officeart/2005/8/layout/orgChart1"/>
    <dgm:cxn modelId="{AEA92971-2206-4CCD-B78A-6DBFD8462896}" type="presParOf" srcId="{A01BF849-C3E6-4F96-8C2B-14FD68EBF526}" destId="{6B6E1186-248E-42D6-84A1-DE4223FB3886}" srcOrd="1" destOrd="0" presId="urn:microsoft.com/office/officeart/2005/8/layout/orgChart1"/>
    <dgm:cxn modelId="{48AA7894-6BFE-48C4-99C2-C7B24C2BD83D}" type="presParOf" srcId="{6B6E1186-248E-42D6-84A1-DE4223FB3886}" destId="{3DA6FE7D-4B3A-4953-BAB8-A0FFF7A82752}" srcOrd="0" destOrd="0" presId="urn:microsoft.com/office/officeart/2005/8/layout/orgChart1"/>
    <dgm:cxn modelId="{77BD5359-CB7C-444A-BA1C-1C508E733E24}" type="presParOf" srcId="{6B6E1186-248E-42D6-84A1-DE4223FB3886}" destId="{81FAEDAD-3AD8-424B-82DA-F63A5AC5E61A}" srcOrd="1" destOrd="0" presId="urn:microsoft.com/office/officeart/2005/8/layout/orgChart1"/>
    <dgm:cxn modelId="{D572E505-B1A8-4F0A-831D-D9E9C7667202}" type="presParOf" srcId="{81FAEDAD-3AD8-424B-82DA-F63A5AC5E61A}" destId="{B9C40D3F-0CC5-4221-BAFB-448A5FFBE468}" srcOrd="0" destOrd="0" presId="urn:microsoft.com/office/officeart/2005/8/layout/orgChart1"/>
    <dgm:cxn modelId="{23A6DDD3-D961-4F99-80F5-F2D22EB349C7}" type="presParOf" srcId="{B9C40D3F-0CC5-4221-BAFB-448A5FFBE468}" destId="{EDF885A9-D97A-4F0A-9278-C7847B8D01A6}" srcOrd="0" destOrd="0" presId="urn:microsoft.com/office/officeart/2005/8/layout/orgChart1"/>
    <dgm:cxn modelId="{232532EA-F895-46DA-889D-9B5B996FDBEB}" type="presParOf" srcId="{B9C40D3F-0CC5-4221-BAFB-448A5FFBE468}" destId="{8C15231E-312D-4A5C-ADDA-BE6AB2D2408E}" srcOrd="1" destOrd="0" presId="urn:microsoft.com/office/officeart/2005/8/layout/orgChart1"/>
    <dgm:cxn modelId="{B8A8E303-3D0E-4269-B12F-FB17589A33B4}" type="presParOf" srcId="{81FAEDAD-3AD8-424B-82DA-F63A5AC5E61A}" destId="{8293C360-BA3F-4382-B0C1-9D4CCB0B9E67}" srcOrd="1" destOrd="0" presId="urn:microsoft.com/office/officeart/2005/8/layout/orgChart1"/>
    <dgm:cxn modelId="{BF579F4E-93CA-4343-9E24-9563846E34DC}" type="presParOf" srcId="{81FAEDAD-3AD8-424B-82DA-F63A5AC5E61A}" destId="{9F1A0FD1-9DFA-47FE-9CEB-776823333CAA}" srcOrd="2" destOrd="0" presId="urn:microsoft.com/office/officeart/2005/8/layout/orgChart1"/>
    <dgm:cxn modelId="{F0BBA70A-E9CB-4AE9-86D8-C9DFB9BEAFA9}" type="presParOf" srcId="{6B6E1186-248E-42D6-84A1-DE4223FB3886}" destId="{F690476B-FAA2-41AD-824B-CF603424F093}" srcOrd="2" destOrd="0" presId="urn:microsoft.com/office/officeart/2005/8/layout/orgChart1"/>
    <dgm:cxn modelId="{3E39051D-314D-4F1C-AF44-21C89A7646E7}" type="presParOf" srcId="{6B6E1186-248E-42D6-84A1-DE4223FB3886}" destId="{228832BB-D118-4B79-8757-100189494CD4}" srcOrd="3" destOrd="0" presId="urn:microsoft.com/office/officeart/2005/8/layout/orgChart1"/>
    <dgm:cxn modelId="{B00047EE-FD89-4577-AF89-0A14FBADB497}" type="presParOf" srcId="{228832BB-D118-4B79-8757-100189494CD4}" destId="{01903742-B20D-481F-AC25-5E8529946FE6}" srcOrd="0" destOrd="0" presId="urn:microsoft.com/office/officeart/2005/8/layout/orgChart1"/>
    <dgm:cxn modelId="{1F7F20DA-DF4F-49C5-A020-CD3CCAC28250}" type="presParOf" srcId="{01903742-B20D-481F-AC25-5E8529946FE6}" destId="{66F7138D-0E89-4DA8-97C4-D1DF3B940F40}" srcOrd="0" destOrd="0" presId="urn:microsoft.com/office/officeart/2005/8/layout/orgChart1"/>
    <dgm:cxn modelId="{D5E4D316-CA4E-46BE-BCAF-A847AB6F2125}" type="presParOf" srcId="{01903742-B20D-481F-AC25-5E8529946FE6}" destId="{7C075967-0749-4923-9FB3-9524BE29C9BE}" srcOrd="1" destOrd="0" presId="urn:microsoft.com/office/officeart/2005/8/layout/orgChart1"/>
    <dgm:cxn modelId="{E6D4057C-FCEE-4136-B826-44242D4399C7}" type="presParOf" srcId="{228832BB-D118-4B79-8757-100189494CD4}" destId="{67683D3D-E8F3-4725-B42F-DFA7D71BCAC1}" srcOrd="1" destOrd="0" presId="urn:microsoft.com/office/officeart/2005/8/layout/orgChart1"/>
    <dgm:cxn modelId="{31B3D5C3-7B3E-46EF-96F4-26D3E28339BB}" type="presParOf" srcId="{228832BB-D118-4B79-8757-100189494CD4}" destId="{E49D8582-8904-4F50-BDB1-A8F43304BBF2}" srcOrd="2" destOrd="0" presId="urn:microsoft.com/office/officeart/2005/8/layout/orgChart1"/>
    <dgm:cxn modelId="{2E4EBEEE-23E2-4E58-B735-4E2187165100}" type="presParOf" srcId="{6B6E1186-248E-42D6-84A1-DE4223FB3886}" destId="{A5500124-F287-49BB-A2EE-4E459307FCEA}" srcOrd="4" destOrd="0" presId="urn:microsoft.com/office/officeart/2005/8/layout/orgChart1"/>
    <dgm:cxn modelId="{49BD07CE-1132-4533-A980-205CB7C3330B}" type="presParOf" srcId="{6B6E1186-248E-42D6-84A1-DE4223FB3886}" destId="{BEAD0E73-A961-4F1D-8AB6-D16D3FA87F52}" srcOrd="5" destOrd="0" presId="urn:microsoft.com/office/officeart/2005/8/layout/orgChart1"/>
    <dgm:cxn modelId="{2DA2BC57-7637-41AC-BE24-BA7806065875}" type="presParOf" srcId="{BEAD0E73-A961-4F1D-8AB6-D16D3FA87F52}" destId="{9BFAE0B1-50C5-47A9-AAC8-421CD12FD33F}" srcOrd="0" destOrd="0" presId="urn:microsoft.com/office/officeart/2005/8/layout/orgChart1"/>
    <dgm:cxn modelId="{32D71818-49CC-4056-83C7-9546CA6B7250}" type="presParOf" srcId="{9BFAE0B1-50C5-47A9-AAC8-421CD12FD33F}" destId="{8D49A956-46D2-48EB-825F-594691214CFA}" srcOrd="0" destOrd="0" presId="urn:microsoft.com/office/officeart/2005/8/layout/orgChart1"/>
    <dgm:cxn modelId="{4AFD4C6B-20BB-4F16-B409-AD6520F76B90}" type="presParOf" srcId="{9BFAE0B1-50C5-47A9-AAC8-421CD12FD33F}" destId="{9DA7E93E-DD4F-40BD-A1D3-58029EB20285}" srcOrd="1" destOrd="0" presId="urn:microsoft.com/office/officeart/2005/8/layout/orgChart1"/>
    <dgm:cxn modelId="{C6F000AF-ACB7-4D40-9214-E45DCE67BC9A}" type="presParOf" srcId="{BEAD0E73-A961-4F1D-8AB6-D16D3FA87F52}" destId="{A482BC90-5386-47E1-8077-8C755F74BB40}" srcOrd="1" destOrd="0" presId="urn:microsoft.com/office/officeart/2005/8/layout/orgChart1"/>
    <dgm:cxn modelId="{E85DBB31-7D6D-44CF-BC95-98B2D9440161}" type="presParOf" srcId="{BEAD0E73-A961-4F1D-8AB6-D16D3FA87F52}" destId="{77F7D265-05BB-4211-AF52-026FF3C17242}" srcOrd="2" destOrd="0" presId="urn:microsoft.com/office/officeart/2005/8/layout/orgChart1"/>
    <dgm:cxn modelId="{543DB637-83C7-485B-8906-7F3D4733BF06}" type="presParOf" srcId="{A01BF849-C3E6-4F96-8C2B-14FD68EBF526}" destId="{E0D17B8D-8CA9-4EFE-8334-F4006653D2F1}" srcOrd="2" destOrd="0" presId="urn:microsoft.com/office/officeart/2005/8/layout/orgChart1"/>
    <dgm:cxn modelId="{506646F7-D865-4383-A958-CE3FACACF7F2}" type="presParOf" srcId="{6CA35ECE-5F75-4BDE-A90F-D0698C5E682F}" destId="{F50BBBF9-E135-41CD-B886-2CE805F81A5B}" srcOrd="2" destOrd="0" presId="urn:microsoft.com/office/officeart/2005/8/layout/orgChart1"/>
    <dgm:cxn modelId="{B01F6B3D-01C1-4C74-BB5F-3DE98606A6DC}" type="presParOf" srcId="{6CA35ECE-5F75-4BDE-A90F-D0698C5E682F}" destId="{5B9C7375-2365-4C67-9C54-9336063EF871}" srcOrd="3" destOrd="0" presId="urn:microsoft.com/office/officeart/2005/8/layout/orgChart1"/>
    <dgm:cxn modelId="{8737F853-F523-4566-AD92-D5C150157BFE}" type="presParOf" srcId="{5B9C7375-2365-4C67-9C54-9336063EF871}" destId="{7CAE8548-9B75-425C-AA2D-4F127CCE9F15}" srcOrd="0" destOrd="0" presId="urn:microsoft.com/office/officeart/2005/8/layout/orgChart1"/>
    <dgm:cxn modelId="{90E651E9-C281-4345-9A4A-DE0BB8DCB978}" type="presParOf" srcId="{7CAE8548-9B75-425C-AA2D-4F127CCE9F15}" destId="{6E3E8037-6879-478D-B3AD-B245FF5D2470}" srcOrd="0" destOrd="0" presId="urn:microsoft.com/office/officeart/2005/8/layout/orgChart1"/>
    <dgm:cxn modelId="{6AAAB407-4465-4B08-8C59-34475839A6AB}" type="presParOf" srcId="{7CAE8548-9B75-425C-AA2D-4F127CCE9F15}" destId="{9DDD4A42-C4AF-48FE-B950-61D5711F3C23}" srcOrd="1" destOrd="0" presId="urn:microsoft.com/office/officeart/2005/8/layout/orgChart1"/>
    <dgm:cxn modelId="{6D3552A8-F973-43B5-B907-DED7679DEB6C}" type="presParOf" srcId="{5B9C7375-2365-4C67-9C54-9336063EF871}" destId="{352B8E86-A6BF-4B72-83B7-E55C0CC7BCC8}" srcOrd="1" destOrd="0" presId="urn:microsoft.com/office/officeart/2005/8/layout/orgChart1"/>
    <dgm:cxn modelId="{C487E9DC-197F-4638-8D79-F9572CF5F9F2}" type="presParOf" srcId="{352B8E86-A6BF-4B72-83B7-E55C0CC7BCC8}" destId="{B703B1E1-F6E7-4E26-919F-4AB25AB30A7F}" srcOrd="0" destOrd="0" presId="urn:microsoft.com/office/officeart/2005/8/layout/orgChart1"/>
    <dgm:cxn modelId="{29506504-B65B-4FCF-A6EE-28F89D6CEA3A}" type="presParOf" srcId="{352B8E86-A6BF-4B72-83B7-E55C0CC7BCC8}" destId="{7C7DA94F-8153-4003-AC94-925B147B37EC}" srcOrd="1" destOrd="0" presId="urn:microsoft.com/office/officeart/2005/8/layout/orgChart1"/>
    <dgm:cxn modelId="{4F8D7127-27F5-4ADC-AD78-8A188FFE7AE3}" type="presParOf" srcId="{7C7DA94F-8153-4003-AC94-925B147B37EC}" destId="{B44C7564-3EE1-415D-94D4-7E72EE23D6EE}" srcOrd="0" destOrd="0" presId="urn:microsoft.com/office/officeart/2005/8/layout/orgChart1"/>
    <dgm:cxn modelId="{36F471E9-30AE-49C6-BE67-F323FB776A0B}" type="presParOf" srcId="{B44C7564-3EE1-415D-94D4-7E72EE23D6EE}" destId="{73092C3F-627C-4BCD-872E-88CD329473D8}" srcOrd="0" destOrd="0" presId="urn:microsoft.com/office/officeart/2005/8/layout/orgChart1"/>
    <dgm:cxn modelId="{BA42753C-9646-4192-9985-34B5DD1863C2}" type="presParOf" srcId="{B44C7564-3EE1-415D-94D4-7E72EE23D6EE}" destId="{1FF34180-6781-4C48-B23C-DA39C446BBD1}" srcOrd="1" destOrd="0" presId="urn:microsoft.com/office/officeart/2005/8/layout/orgChart1"/>
    <dgm:cxn modelId="{23E8AC93-F988-40D3-8D4E-52C9D9AA2B1E}" type="presParOf" srcId="{7C7DA94F-8153-4003-AC94-925B147B37EC}" destId="{5A37DA06-6D6B-47BF-AD48-E4BB8C6A3874}" srcOrd="1" destOrd="0" presId="urn:microsoft.com/office/officeart/2005/8/layout/orgChart1"/>
    <dgm:cxn modelId="{7D9E9C46-9B66-46B2-BB76-706F5AB273A2}" type="presParOf" srcId="{7C7DA94F-8153-4003-AC94-925B147B37EC}" destId="{FEE5E124-9385-4EB1-A6CB-75203EB49596}" srcOrd="2" destOrd="0" presId="urn:microsoft.com/office/officeart/2005/8/layout/orgChart1"/>
    <dgm:cxn modelId="{286AB20C-3912-49CE-B76A-E2D990ED631B}" type="presParOf" srcId="{352B8E86-A6BF-4B72-83B7-E55C0CC7BCC8}" destId="{2467925C-2419-489D-8BB3-DD7FED51483F}" srcOrd="2" destOrd="0" presId="urn:microsoft.com/office/officeart/2005/8/layout/orgChart1"/>
    <dgm:cxn modelId="{FBE2D235-78E2-4450-9D69-3A9FDBA72CC6}" type="presParOf" srcId="{352B8E86-A6BF-4B72-83B7-E55C0CC7BCC8}" destId="{678A093B-752E-4ABB-B9B8-D4CE2BD94BF8}" srcOrd="3" destOrd="0" presId="urn:microsoft.com/office/officeart/2005/8/layout/orgChart1"/>
    <dgm:cxn modelId="{F7AB0383-5077-4870-BEEE-F5F7CF7CC253}" type="presParOf" srcId="{678A093B-752E-4ABB-B9B8-D4CE2BD94BF8}" destId="{52021E02-F609-4E9A-AF0D-87FE711FD5ED}" srcOrd="0" destOrd="0" presId="urn:microsoft.com/office/officeart/2005/8/layout/orgChart1"/>
    <dgm:cxn modelId="{6442DDF2-09F7-4AB9-ACF9-0D5254BE09A7}" type="presParOf" srcId="{52021E02-F609-4E9A-AF0D-87FE711FD5ED}" destId="{807D2635-5C5F-49C3-8AB0-3626ABDA5AEA}" srcOrd="0" destOrd="0" presId="urn:microsoft.com/office/officeart/2005/8/layout/orgChart1"/>
    <dgm:cxn modelId="{3455900A-573B-46C2-9476-45BAD6870B54}" type="presParOf" srcId="{52021E02-F609-4E9A-AF0D-87FE711FD5ED}" destId="{A93319D8-73D2-4248-903F-5D10B60430FF}" srcOrd="1" destOrd="0" presId="urn:microsoft.com/office/officeart/2005/8/layout/orgChart1"/>
    <dgm:cxn modelId="{D4149343-04BF-48EB-AC0B-A80C5D4F13E8}" type="presParOf" srcId="{678A093B-752E-4ABB-B9B8-D4CE2BD94BF8}" destId="{84C23F91-7E7E-4B77-8233-E7564A7370CB}" srcOrd="1" destOrd="0" presId="urn:microsoft.com/office/officeart/2005/8/layout/orgChart1"/>
    <dgm:cxn modelId="{9E5C9F40-4B6D-4717-B0D7-C7A08D683504}" type="presParOf" srcId="{678A093B-752E-4ABB-B9B8-D4CE2BD94BF8}" destId="{D897989D-1645-476C-AF2B-C913A6E2E841}" srcOrd="2" destOrd="0" presId="urn:microsoft.com/office/officeart/2005/8/layout/orgChart1"/>
    <dgm:cxn modelId="{7FB41455-EFA7-4370-AF4E-786C5D3D4345}" type="presParOf" srcId="{5B9C7375-2365-4C67-9C54-9336063EF871}" destId="{BA7BDCDE-8525-45B1-85F8-7989AB64BA0A}" srcOrd="2" destOrd="0" presId="urn:microsoft.com/office/officeart/2005/8/layout/orgChart1"/>
    <dgm:cxn modelId="{AC6CA3AB-98A5-4C4B-905D-3B659EA37DC1}" type="presParOf" srcId="{4FAA0AEF-D665-4432-AAEE-86D02BD52BD2}" destId="{FF964BDF-99EF-4858-B459-A94B6E5B5E60}" srcOrd="2" destOrd="0" presId="urn:microsoft.com/office/officeart/2005/8/layout/orgChart1"/>
    <dgm:cxn modelId="{56D7A526-439F-464F-8AA3-D279F20F8B94}" type="presParOf" srcId="{B4C7FCF2-830A-4E0D-BFB5-67278CE19502}" destId="{C432CB2E-3CA8-465B-8A56-47912CC725D0}" srcOrd="4" destOrd="0" presId="urn:microsoft.com/office/officeart/2005/8/layout/orgChart1"/>
    <dgm:cxn modelId="{30B6B183-59C8-4E14-BD24-2F8FBD553DA2}" type="presParOf" srcId="{B4C7FCF2-830A-4E0D-BFB5-67278CE19502}" destId="{A3613968-7417-4DE1-8530-5BE32F5149D5}" srcOrd="5" destOrd="0" presId="urn:microsoft.com/office/officeart/2005/8/layout/orgChart1"/>
    <dgm:cxn modelId="{8B434680-9393-4892-B24E-FDFF63F91A0F}" type="presParOf" srcId="{A3613968-7417-4DE1-8530-5BE32F5149D5}" destId="{E5A2E677-85BC-4322-AC95-77438D70348A}" srcOrd="0" destOrd="0" presId="urn:microsoft.com/office/officeart/2005/8/layout/orgChart1"/>
    <dgm:cxn modelId="{9D57D63E-947A-4FAF-9D81-FE3A2516138E}" type="presParOf" srcId="{E5A2E677-85BC-4322-AC95-77438D70348A}" destId="{D11D8921-8750-438E-9C7D-B5DB29560CE6}" srcOrd="0" destOrd="0" presId="urn:microsoft.com/office/officeart/2005/8/layout/orgChart1"/>
    <dgm:cxn modelId="{46EB3079-E451-4AAB-A94F-13299660AD42}" type="presParOf" srcId="{E5A2E677-85BC-4322-AC95-77438D70348A}" destId="{89075507-9DD5-4A28-A146-5B89091397EA}" srcOrd="1" destOrd="0" presId="urn:microsoft.com/office/officeart/2005/8/layout/orgChart1"/>
    <dgm:cxn modelId="{5CA416D2-C955-4A27-A17D-6AD79229093B}" type="presParOf" srcId="{A3613968-7417-4DE1-8530-5BE32F5149D5}" destId="{AF55CF8C-A512-4F56-85AB-7B817817B3F7}" srcOrd="1" destOrd="0" presId="urn:microsoft.com/office/officeart/2005/8/layout/orgChart1"/>
    <dgm:cxn modelId="{1D514E4F-135F-4041-945D-23660BA5F3B0}" type="presParOf" srcId="{AF55CF8C-A512-4F56-85AB-7B817817B3F7}" destId="{8901F48C-2AAD-4961-A2DC-5F88163BF168}" srcOrd="0" destOrd="0" presId="urn:microsoft.com/office/officeart/2005/8/layout/orgChart1"/>
    <dgm:cxn modelId="{3CBEB504-9A10-4498-87FA-310577372673}" type="presParOf" srcId="{AF55CF8C-A512-4F56-85AB-7B817817B3F7}" destId="{FB066EAD-40B4-4AF7-A14D-A1C4B1EBD090}" srcOrd="1" destOrd="0" presId="urn:microsoft.com/office/officeart/2005/8/layout/orgChart1"/>
    <dgm:cxn modelId="{8C22D2BD-DC7C-4296-9998-D9B824586CF2}" type="presParOf" srcId="{FB066EAD-40B4-4AF7-A14D-A1C4B1EBD090}" destId="{9B28CF6D-9263-4E28-8AF7-D1772302B63E}" srcOrd="0" destOrd="0" presId="urn:microsoft.com/office/officeart/2005/8/layout/orgChart1"/>
    <dgm:cxn modelId="{D8893B26-DC34-4356-AB7F-17ACA7C2051E}" type="presParOf" srcId="{9B28CF6D-9263-4E28-8AF7-D1772302B63E}" destId="{3127E0AA-B7B6-4C6D-B3B9-494FBA0EB894}" srcOrd="0" destOrd="0" presId="urn:microsoft.com/office/officeart/2005/8/layout/orgChart1"/>
    <dgm:cxn modelId="{CE1B4C51-DA18-43E2-9805-E82E94F1C9E9}" type="presParOf" srcId="{9B28CF6D-9263-4E28-8AF7-D1772302B63E}" destId="{4A316D03-9F65-478B-A38F-DC9321747131}" srcOrd="1" destOrd="0" presId="urn:microsoft.com/office/officeart/2005/8/layout/orgChart1"/>
    <dgm:cxn modelId="{6D3A8FEB-761A-4243-8A5A-066B267D58B2}" type="presParOf" srcId="{FB066EAD-40B4-4AF7-A14D-A1C4B1EBD090}" destId="{F308C274-C90D-4EE2-AA18-0CA5E6F10D89}" srcOrd="1" destOrd="0" presId="urn:microsoft.com/office/officeart/2005/8/layout/orgChart1"/>
    <dgm:cxn modelId="{6FEAB2BB-8EF5-47CB-95D1-9D06E42F9018}" type="presParOf" srcId="{FB066EAD-40B4-4AF7-A14D-A1C4B1EBD090}" destId="{C1DF370E-8C8F-4CDC-9AD2-F8CAFB032FF6}" srcOrd="2" destOrd="0" presId="urn:microsoft.com/office/officeart/2005/8/layout/orgChart1"/>
    <dgm:cxn modelId="{781B5E67-FC59-4EFD-92B6-6125989E4A6B}" type="presParOf" srcId="{AF55CF8C-A512-4F56-85AB-7B817817B3F7}" destId="{7280CEEF-455C-4AEA-A232-B575A32F735A}" srcOrd="2" destOrd="0" presId="urn:microsoft.com/office/officeart/2005/8/layout/orgChart1"/>
    <dgm:cxn modelId="{E972C45C-6F7C-42AD-8EA1-943992226D65}" type="presParOf" srcId="{AF55CF8C-A512-4F56-85AB-7B817817B3F7}" destId="{55B9D3B6-F3F2-4C25-A6C4-291772951C68}" srcOrd="3" destOrd="0" presId="urn:microsoft.com/office/officeart/2005/8/layout/orgChart1"/>
    <dgm:cxn modelId="{1EF46ADD-3876-4D0F-9DF7-4D2C299ECA8A}" type="presParOf" srcId="{55B9D3B6-F3F2-4C25-A6C4-291772951C68}" destId="{4E754E5B-503D-4540-981C-AEBDF3ECE2E4}" srcOrd="0" destOrd="0" presId="urn:microsoft.com/office/officeart/2005/8/layout/orgChart1"/>
    <dgm:cxn modelId="{2079CA6B-8DF8-4AB8-926F-4BFF7426770A}" type="presParOf" srcId="{4E754E5B-503D-4540-981C-AEBDF3ECE2E4}" destId="{48F919EF-9624-4BB8-B87B-F1562FA5FFBF}" srcOrd="0" destOrd="0" presId="urn:microsoft.com/office/officeart/2005/8/layout/orgChart1"/>
    <dgm:cxn modelId="{51935A24-8E51-4755-8538-99E07D390346}" type="presParOf" srcId="{4E754E5B-503D-4540-981C-AEBDF3ECE2E4}" destId="{B8E044C0-2C55-4B2D-A2F8-75F7B329E1E7}" srcOrd="1" destOrd="0" presId="urn:microsoft.com/office/officeart/2005/8/layout/orgChart1"/>
    <dgm:cxn modelId="{34E2CE5C-ABA8-462B-B73E-731D221636E2}" type="presParOf" srcId="{55B9D3B6-F3F2-4C25-A6C4-291772951C68}" destId="{0DDEA744-640A-43A1-9BEE-68A4B05CC9E3}" srcOrd="1" destOrd="0" presId="urn:microsoft.com/office/officeart/2005/8/layout/orgChart1"/>
    <dgm:cxn modelId="{9788D884-8871-4299-B22E-3DF70E9F1A05}" type="presParOf" srcId="{55B9D3B6-F3F2-4C25-A6C4-291772951C68}" destId="{F4BE2E40-2C78-4321-8BF5-E112FB8790D9}" srcOrd="2" destOrd="0" presId="urn:microsoft.com/office/officeart/2005/8/layout/orgChart1"/>
    <dgm:cxn modelId="{73FBCA09-2F43-45B4-AF9E-DC656EDC510B}" type="presParOf" srcId="{AF55CF8C-A512-4F56-85AB-7B817817B3F7}" destId="{77F22201-B8A0-4A0D-BB7D-6E0C0F067C90}" srcOrd="4" destOrd="0" presId="urn:microsoft.com/office/officeart/2005/8/layout/orgChart1"/>
    <dgm:cxn modelId="{7FEF0D02-9671-421A-9E55-6C021A5F9D55}" type="presParOf" srcId="{AF55CF8C-A512-4F56-85AB-7B817817B3F7}" destId="{594F318C-852C-493B-A45C-32BB5727CB31}" srcOrd="5" destOrd="0" presId="urn:microsoft.com/office/officeart/2005/8/layout/orgChart1"/>
    <dgm:cxn modelId="{4F5AB6C2-E98D-4B0D-9C86-46C53C3B1C35}" type="presParOf" srcId="{594F318C-852C-493B-A45C-32BB5727CB31}" destId="{D347E57D-48E1-4B57-BF31-822B5D874586}" srcOrd="0" destOrd="0" presId="urn:microsoft.com/office/officeart/2005/8/layout/orgChart1"/>
    <dgm:cxn modelId="{2D28002A-8D4A-4ADC-8876-D2E5B6C65D06}" type="presParOf" srcId="{D347E57D-48E1-4B57-BF31-822B5D874586}" destId="{FE9EABAD-7F3A-4856-817B-26F3B826DAD9}" srcOrd="0" destOrd="0" presId="urn:microsoft.com/office/officeart/2005/8/layout/orgChart1"/>
    <dgm:cxn modelId="{701EF302-AF48-49B8-9BC3-8F0AE344E9B2}" type="presParOf" srcId="{D347E57D-48E1-4B57-BF31-822B5D874586}" destId="{04B3EA1A-89D5-42B9-8C28-AA94B3BC4934}" srcOrd="1" destOrd="0" presId="urn:microsoft.com/office/officeart/2005/8/layout/orgChart1"/>
    <dgm:cxn modelId="{FD0E4F83-118E-48B1-9ECD-F7C06A423344}" type="presParOf" srcId="{594F318C-852C-493B-A45C-32BB5727CB31}" destId="{19D3184D-D5C3-4C31-92EB-619D6FE801D4}" srcOrd="1" destOrd="0" presId="urn:microsoft.com/office/officeart/2005/8/layout/orgChart1"/>
    <dgm:cxn modelId="{8E086056-FBF7-4994-803C-378D5BFC67E9}" type="presParOf" srcId="{594F318C-852C-493B-A45C-32BB5727CB31}" destId="{C32D62B9-97EB-4115-8850-8FE5D49C5080}" srcOrd="2" destOrd="0" presId="urn:microsoft.com/office/officeart/2005/8/layout/orgChart1"/>
    <dgm:cxn modelId="{E944A32D-D2FB-4E2B-8E09-1AB31A92E5F2}" type="presParOf" srcId="{A3613968-7417-4DE1-8530-5BE32F5149D5}" destId="{5777E45E-BF84-43CB-BF09-0A118DF8C03D}" srcOrd="2" destOrd="0" presId="urn:microsoft.com/office/officeart/2005/8/layout/orgChart1"/>
    <dgm:cxn modelId="{53A47E85-6447-4822-8D5D-BBD5C526C24E}" type="presParOf" srcId="{B4C7FCF2-830A-4E0D-BFB5-67278CE19502}" destId="{C51AB147-E5F3-4DE6-BDA2-AAFFFB6A1AF1}" srcOrd="6" destOrd="0" presId="urn:microsoft.com/office/officeart/2005/8/layout/orgChart1"/>
    <dgm:cxn modelId="{5AC110CB-1D13-481F-8E45-AA2F0CE9FC8C}" type="presParOf" srcId="{B4C7FCF2-830A-4E0D-BFB5-67278CE19502}" destId="{70BBDFFF-BD74-4CD1-A2B0-2C1671F76E02}" srcOrd="7" destOrd="0" presId="urn:microsoft.com/office/officeart/2005/8/layout/orgChart1"/>
    <dgm:cxn modelId="{C02069F5-96B4-4AFE-BC8E-C5022221A608}" type="presParOf" srcId="{70BBDFFF-BD74-4CD1-A2B0-2C1671F76E02}" destId="{0783E7A9-BCEE-4E77-BCA3-752C0A35ACD0}" srcOrd="0" destOrd="0" presId="urn:microsoft.com/office/officeart/2005/8/layout/orgChart1"/>
    <dgm:cxn modelId="{05A51E9A-B761-470B-95CA-45C48F3DFB03}" type="presParOf" srcId="{0783E7A9-BCEE-4E77-BCA3-752C0A35ACD0}" destId="{092A6878-204A-4AB3-8009-A8E80F41CCF0}" srcOrd="0" destOrd="0" presId="urn:microsoft.com/office/officeart/2005/8/layout/orgChart1"/>
    <dgm:cxn modelId="{39AEA454-6920-426D-B67A-5FCD977E575D}" type="presParOf" srcId="{0783E7A9-BCEE-4E77-BCA3-752C0A35ACD0}" destId="{4A5B893D-A0D2-4B43-84D1-7BE775BA29D8}" srcOrd="1" destOrd="0" presId="urn:microsoft.com/office/officeart/2005/8/layout/orgChart1"/>
    <dgm:cxn modelId="{40D33A53-2B83-4897-A979-34DE2AD4A8CE}" type="presParOf" srcId="{70BBDFFF-BD74-4CD1-A2B0-2C1671F76E02}" destId="{25158257-C7C4-44DF-853E-0CD57EBD42AD}" srcOrd="1" destOrd="0" presId="urn:microsoft.com/office/officeart/2005/8/layout/orgChart1"/>
    <dgm:cxn modelId="{6C27385F-E2E0-47DF-8DEC-BE2F43111C1A}" type="presParOf" srcId="{25158257-C7C4-44DF-853E-0CD57EBD42AD}" destId="{22A2CC95-F508-4984-BA49-1A2531FEFB4C}" srcOrd="0" destOrd="0" presId="urn:microsoft.com/office/officeart/2005/8/layout/orgChart1"/>
    <dgm:cxn modelId="{C9CD965B-79C7-42D3-B189-D60108D5BC7F}" type="presParOf" srcId="{25158257-C7C4-44DF-853E-0CD57EBD42AD}" destId="{0DA1F5C9-6E97-480F-BC56-4648961DE835}" srcOrd="1" destOrd="0" presId="urn:microsoft.com/office/officeart/2005/8/layout/orgChart1"/>
    <dgm:cxn modelId="{9FAA4AA0-FAD9-436A-AD1F-560B38F5869F}" type="presParOf" srcId="{0DA1F5C9-6E97-480F-BC56-4648961DE835}" destId="{69536954-409A-43DE-B846-2F11D029F7AA}" srcOrd="0" destOrd="0" presId="urn:microsoft.com/office/officeart/2005/8/layout/orgChart1"/>
    <dgm:cxn modelId="{E842ACC4-D7F5-4BA2-AB03-28185CA70092}" type="presParOf" srcId="{69536954-409A-43DE-B846-2F11D029F7AA}" destId="{C2AAB58B-FBD0-417F-A650-B5D3E9EA71A8}" srcOrd="0" destOrd="0" presId="urn:microsoft.com/office/officeart/2005/8/layout/orgChart1"/>
    <dgm:cxn modelId="{CCFD5D99-399C-4331-9004-46623C371898}" type="presParOf" srcId="{69536954-409A-43DE-B846-2F11D029F7AA}" destId="{D18AF86B-9DD2-443E-86A0-24384AC61248}" srcOrd="1" destOrd="0" presId="urn:microsoft.com/office/officeart/2005/8/layout/orgChart1"/>
    <dgm:cxn modelId="{D775BC8A-4BA6-4975-B995-E2CF454A44A8}" type="presParOf" srcId="{0DA1F5C9-6E97-480F-BC56-4648961DE835}" destId="{AB09CDED-1B57-4C2D-910D-F3B6DF800BEE}" srcOrd="1" destOrd="0" presId="urn:microsoft.com/office/officeart/2005/8/layout/orgChart1"/>
    <dgm:cxn modelId="{40576A50-66AE-4104-8A94-3E2BEC22F582}" type="presParOf" srcId="{AB09CDED-1B57-4C2D-910D-F3B6DF800BEE}" destId="{49ADCCD7-E522-4014-BF3B-5A40A9345B2D}" srcOrd="0" destOrd="0" presId="urn:microsoft.com/office/officeart/2005/8/layout/orgChart1"/>
    <dgm:cxn modelId="{77F5E8D6-F157-428C-94A7-996D6859B382}" type="presParOf" srcId="{AB09CDED-1B57-4C2D-910D-F3B6DF800BEE}" destId="{00C5F91A-0CE4-46C6-8405-B8429FB11661}" srcOrd="1" destOrd="0" presId="urn:microsoft.com/office/officeart/2005/8/layout/orgChart1"/>
    <dgm:cxn modelId="{C83C832E-2B8B-497A-A7C0-7DE95B4C787C}" type="presParOf" srcId="{00C5F91A-0CE4-46C6-8405-B8429FB11661}" destId="{B47CC471-6099-4DE0-80B3-D703383B97FE}" srcOrd="0" destOrd="0" presId="urn:microsoft.com/office/officeart/2005/8/layout/orgChart1"/>
    <dgm:cxn modelId="{2ABFD730-F532-4B64-8D5B-B9BCF726B75C}" type="presParOf" srcId="{B47CC471-6099-4DE0-80B3-D703383B97FE}" destId="{DF5D44F1-5020-4881-98F3-BFE0FF0FB4A1}" srcOrd="0" destOrd="0" presId="urn:microsoft.com/office/officeart/2005/8/layout/orgChart1"/>
    <dgm:cxn modelId="{03ADE888-6434-4DEA-AD84-03C48B84D277}" type="presParOf" srcId="{B47CC471-6099-4DE0-80B3-D703383B97FE}" destId="{5FDF34CE-99EF-49F9-8AE0-7EBE44FAED56}" srcOrd="1" destOrd="0" presId="urn:microsoft.com/office/officeart/2005/8/layout/orgChart1"/>
    <dgm:cxn modelId="{A98867C7-34EB-44EF-A1FF-94B90890B009}" type="presParOf" srcId="{00C5F91A-0CE4-46C6-8405-B8429FB11661}" destId="{09A140B8-4B69-488C-8089-4D70F0032098}" srcOrd="1" destOrd="0" presId="urn:microsoft.com/office/officeart/2005/8/layout/orgChart1"/>
    <dgm:cxn modelId="{B3F2D100-E132-4370-9965-4BCD923F7650}" type="presParOf" srcId="{00C5F91A-0CE4-46C6-8405-B8429FB11661}" destId="{1AE1403E-046B-4040-8D4E-CC0E6921EB0E}" srcOrd="2" destOrd="0" presId="urn:microsoft.com/office/officeart/2005/8/layout/orgChart1"/>
    <dgm:cxn modelId="{CDBFF416-A296-4F08-ACEC-369B82F2D113}" type="presParOf" srcId="{AB09CDED-1B57-4C2D-910D-F3B6DF800BEE}" destId="{48C96E4E-C7C4-4A1E-BAAD-6157F4DA3B06}" srcOrd="2" destOrd="0" presId="urn:microsoft.com/office/officeart/2005/8/layout/orgChart1"/>
    <dgm:cxn modelId="{A6F6C47A-4EA9-4B2E-9399-3ED5735CF034}" type="presParOf" srcId="{AB09CDED-1B57-4C2D-910D-F3B6DF800BEE}" destId="{36E1A41F-DE54-4AEC-9825-886DD85A4332}" srcOrd="3" destOrd="0" presId="urn:microsoft.com/office/officeart/2005/8/layout/orgChart1"/>
    <dgm:cxn modelId="{F51F4CC0-BDB5-4CF6-A1D3-B4BC2E65B332}" type="presParOf" srcId="{36E1A41F-DE54-4AEC-9825-886DD85A4332}" destId="{F64BE097-A8D4-4E29-900A-ABB0CC7E8F5F}" srcOrd="0" destOrd="0" presId="urn:microsoft.com/office/officeart/2005/8/layout/orgChart1"/>
    <dgm:cxn modelId="{6DB977D0-4012-4659-9A3F-3925A6C43FE3}" type="presParOf" srcId="{F64BE097-A8D4-4E29-900A-ABB0CC7E8F5F}" destId="{30E10F0E-861E-4F0C-B31F-29BF62D18B4A}" srcOrd="0" destOrd="0" presId="urn:microsoft.com/office/officeart/2005/8/layout/orgChart1"/>
    <dgm:cxn modelId="{C9F4DD98-8FB8-4956-A523-FA0397E72C83}" type="presParOf" srcId="{F64BE097-A8D4-4E29-900A-ABB0CC7E8F5F}" destId="{79361298-6F19-410C-9E65-F1EC6512A744}" srcOrd="1" destOrd="0" presId="urn:microsoft.com/office/officeart/2005/8/layout/orgChart1"/>
    <dgm:cxn modelId="{4E993070-48DB-407C-BF04-C05747C684A9}" type="presParOf" srcId="{36E1A41F-DE54-4AEC-9825-886DD85A4332}" destId="{9C5A3D08-CE9A-4DC2-B05C-3879BBFBD6CA}" srcOrd="1" destOrd="0" presId="urn:microsoft.com/office/officeart/2005/8/layout/orgChart1"/>
    <dgm:cxn modelId="{69B6D7C5-EC5B-41B5-BED3-D6E9C268955B}" type="presParOf" srcId="{36E1A41F-DE54-4AEC-9825-886DD85A4332}" destId="{62F13D64-1222-48F9-8AB6-B6B1D565E7A6}" srcOrd="2" destOrd="0" presId="urn:microsoft.com/office/officeart/2005/8/layout/orgChart1"/>
    <dgm:cxn modelId="{910DBB67-BBB4-4D7A-92C6-082A410298BE}" type="presParOf" srcId="{AB09CDED-1B57-4C2D-910D-F3B6DF800BEE}" destId="{4D6B76E5-8964-4CC6-8E07-E7200ACA2D54}" srcOrd="4" destOrd="0" presId="urn:microsoft.com/office/officeart/2005/8/layout/orgChart1"/>
    <dgm:cxn modelId="{495AB769-2444-4475-8323-E3AF0CA14E2A}" type="presParOf" srcId="{AB09CDED-1B57-4C2D-910D-F3B6DF800BEE}" destId="{957EFA39-8D52-4018-974D-FFA4CAA02157}" srcOrd="5" destOrd="0" presId="urn:microsoft.com/office/officeart/2005/8/layout/orgChart1"/>
    <dgm:cxn modelId="{1C592495-029D-4BBA-AE31-7B577CBE7F05}" type="presParOf" srcId="{957EFA39-8D52-4018-974D-FFA4CAA02157}" destId="{C8D32F7C-CABC-4158-A413-07C10C6073E9}" srcOrd="0" destOrd="0" presId="urn:microsoft.com/office/officeart/2005/8/layout/orgChart1"/>
    <dgm:cxn modelId="{C1695214-B082-4552-AE34-33836285DC2D}" type="presParOf" srcId="{C8D32F7C-CABC-4158-A413-07C10C6073E9}" destId="{8CD80AED-9478-445C-AA01-40A4951FD162}" srcOrd="0" destOrd="0" presId="urn:microsoft.com/office/officeart/2005/8/layout/orgChart1"/>
    <dgm:cxn modelId="{93452C70-9896-4D73-83B8-E50791DE45C9}" type="presParOf" srcId="{C8D32F7C-CABC-4158-A413-07C10C6073E9}" destId="{D2B2AE63-E09A-436F-B765-782E39DCCBE0}" srcOrd="1" destOrd="0" presId="urn:microsoft.com/office/officeart/2005/8/layout/orgChart1"/>
    <dgm:cxn modelId="{7A545A5D-EA6D-4766-9CD5-42916B93C000}" type="presParOf" srcId="{957EFA39-8D52-4018-974D-FFA4CAA02157}" destId="{E3111632-40AB-4070-A91C-89C513485BF3}" srcOrd="1" destOrd="0" presId="urn:microsoft.com/office/officeart/2005/8/layout/orgChart1"/>
    <dgm:cxn modelId="{37525A1E-EC29-4834-8E7D-F34969DDDB31}" type="presParOf" srcId="{957EFA39-8D52-4018-974D-FFA4CAA02157}" destId="{ABE0E326-2CE1-4177-8444-8B5051B46BBB}" srcOrd="2" destOrd="0" presId="urn:microsoft.com/office/officeart/2005/8/layout/orgChart1"/>
    <dgm:cxn modelId="{84E47DE3-488D-4B5F-A7FD-BC2F95BC70DF}" type="presParOf" srcId="{0DA1F5C9-6E97-480F-BC56-4648961DE835}" destId="{C622FFFB-621B-4064-8DF9-96549E3A8AB6}" srcOrd="2" destOrd="0" presId="urn:microsoft.com/office/officeart/2005/8/layout/orgChart1"/>
    <dgm:cxn modelId="{0458643B-8FDF-453B-B116-7230577B1BDE}" type="presParOf" srcId="{25158257-C7C4-44DF-853E-0CD57EBD42AD}" destId="{9E1EB31B-DB52-4028-9875-93EADB4D6587}" srcOrd="2" destOrd="0" presId="urn:microsoft.com/office/officeart/2005/8/layout/orgChart1"/>
    <dgm:cxn modelId="{03554E7C-6E79-4CD3-8DA2-60D796678647}" type="presParOf" srcId="{25158257-C7C4-44DF-853E-0CD57EBD42AD}" destId="{EC76E0F5-54F3-46F4-86D3-677A649B0C3B}" srcOrd="3" destOrd="0" presId="urn:microsoft.com/office/officeart/2005/8/layout/orgChart1"/>
    <dgm:cxn modelId="{DCF62390-66CD-48F2-9318-45122D4BF7F3}" type="presParOf" srcId="{EC76E0F5-54F3-46F4-86D3-677A649B0C3B}" destId="{B61FB7B3-D7C3-40F9-885B-2A5FFAA14724}" srcOrd="0" destOrd="0" presId="urn:microsoft.com/office/officeart/2005/8/layout/orgChart1"/>
    <dgm:cxn modelId="{98DAC4D4-0885-48F5-A526-5780D99D88B5}" type="presParOf" srcId="{B61FB7B3-D7C3-40F9-885B-2A5FFAA14724}" destId="{CEBE7EAD-463A-4D80-9652-A1572177929C}" srcOrd="0" destOrd="0" presId="urn:microsoft.com/office/officeart/2005/8/layout/orgChart1"/>
    <dgm:cxn modelId="{397E3A94-34ED-4B3B-83C4-E7B331E7E40D}" type="presParOf" srcId="{B61FB7B3-D7C3-40F9-885B-2A5FFAA14724}" destId="{AE705CDE-EFBD-49DE-93BC-AD998EF6F97C}" srcOrd="1" destOrd="0" presId="urn:microsoft.com/office/officeart/2005/8/layout/orgChart1"/>
    <dgm:cxn modelId="{2776FAFF-74C2-41A0-8665-847629925ECE}" type="presParOf" srcId="{EC76E0F5-54F3-46F4-86D3-677A649B0C3B}" destId="{8756B4C4-F6C0-4463-91AC-7CB7C845A1BD}" srcOrd="1" destOrd="0" presId="urn:microsoft.com/office/officeart/2005/8/layout/orgChart1"/>
    <dgm:cxn modelId="{29D6B093-EDAE-4AE0-AB49-D6DBDB6B2062}" type="presParOf" srcId="{8756B4C4-F6C0-4463-91AC-7CB7C845A1BD}" destId="{47C233E0-30E4-494B-A7D8-2ED6C52469DB}" srcOrd="0" destOrd="0" presId="urn:microsoft.com/office/officeart/2005/8/layout/orgChart1"/>
    <dgm:cxn modelId="{3270D16C-8243-4A53-9180-6DF72FD94270}" type="presParOf" srcId="{8756B4C4-F6C0-4463-91AC-7CB7C845A1BD}" destId="{DCAAA65F-96BB-4321-A1D7-1A184B3DBEEE}" srcOrd="1" destOrd="0" presId="urn:microsoft.com/office/officeart/2005/8/layout/orgChart1"/>
    <dgm:cxn modelId="{03960A99-1AF2-4980-91CD-F93952914E4E}" type="presParOf" srcId="{DCAAA65F-96BB-4321-A1D7-1A184B3DBEEE}" destId="{00C9C0AB-7268-4189-BAC5-B4142EF36378}" srcOrd="0" destOrd="0" presId="urn:microsoft.com/office/officeart/2005/8/layout/orgChart1"/>
    <dgm:cxn modelId="{A59E4FD5-9F34-456D-911A-3F7F5758B162}" type="presParOf" srcId="{00C9C0AB-7268-4189-BAC5-B4142EF36378}" destId="{95DC0A77-275C-451F-BC99-B402D9B691A2}" srcOrd="0" destOrd="0" presId="urn:microsoft.com/office/officeart/2005/8/layout/orgChart1"/>
    <dgm:cxn modelId="{B462F372-B2F6-442E-B390-99FAAFEA2F04}" type="presParOf" srcId="{00C9C0AB-7268-4189-BAC5-B4142EF36378}" destId="{D0FCD651-F3C3-4685-8C5B-7A0C7BE1DAFD}" srcOrd="1" destOrd="0" presId="urn:microsoft.com/office/officeart/2005/8/layout/orgChart1"/>
    <dgm:cxn modelId="{62F110B2-5D61-4745-B41C-1BFCDD3B277C}" type="presParOf" srcId="{DCAAA65F-96BB-4321-A1D7-1A184B3DBEEE}" destId="{4B79554F-42C3-498B-B09B-56BBBC3052F6}" srcOrd="1" destOrd="0" presId="urn:microsoft.com/office/officeart/2005/8/layout/orgChart1"/>
    <dgm:cxn modelId="{86580BB2-902C-4A22-A95A-208849830CA6}" type="presParOf" srcId="{DCAAA65F-96BB-4321-A1D7-1A184B3DBEEE}" destId="{472518CC-408F-4EE2-BE9A-501B18C48E91}" srcOrd="2" destOrd="0" presId="urn:microsoft.com/office/officeart/2005/8/layout/orgChart1"/>
    <dgm:cxn modelId="{2945BB35-7939-4368-91AA-561BEBC90987}" type="presParOf" srcId="{8756B4C4-F6C0-4463-91AC-7CB7C845A1BD}" destId="{9CC0AEC3-1AC4-454C-B076-C1A7C5DC7FE4}" srcOrd="2" destOrd="0" presId="urn:microsoft.com/office/officeart/2005/8/layout/orgChart1"/>
    <dgm:cxn modelId="{ACF31C9A-FA19-466B-885F-C2BF9D184459}" type="presParOf" srcId="{8756B4C4-F6C0-4463-91AC-7CB7C845A1BD}" destId="{856946BF-0E21-4AB7-BC47-135FDBB11624}" srcOrd="3" destOrd="0" presId="urn:microsoft.com/office/officeart/2005/8/layout/orgChart1"/>
    <dgm:cxn modelId="{8963D215-5E4F-4ABB-8FAC-C4D114558AFA}" type="presParOf" srcId="{856946BF-0E21-4AB7-BC47-135FDBB11624}" destId="{7B86307F-15B2-449F-A8FC-E760504A7DAD}" srcOrd="0" destOrd="0" presId="urn:microsoft.com/office/officeart/2005/8/layout/orgChart1"/>
    <dgm:cxn modelId="{87CE206B-530E-4928-8AE4-48C8F2E58161}" type="presParOf" srcId="{7B86307F-15B2-449F-A8FC-E760504A7DAD}" destId="{8EEFF103-C900-4F80-8FA5-3AF444198575}" srcOrd="0" destOrd="0" presId="urn:microsoft.com/office/officeart/2005/8/layout/orgChart1"/>
    <dgm:cxn modelId="{F47B9E8F-1C88-43A1-AB52-17F3C1A06302}" type="presParOf" srcId="{7B86307F-15B2-449F-A8FC-E760504A7DAD}" destId="{019B257E-ACB2-4AFD-8045-A420ECE92CB3}" srcOrd="1" destOrd="0" presId="urn:microsoft.com/office/officeart/2005/8/layout/orgChart1"/>
    <dgm:cxn modelId="{7E8010F6-04FD-4EC5-942E-5BD1A6B03F18}" type="presParOf" srcId="{856946BF-0E21-4AB7-BC47-135FDBB11624}" destId="{6A5A0764-340E-4466-99FB-391D03454AD9}" srcOrd="1" destOrd="0" presId="urn:microsoft.com/office/officeart/2005/8/layout/orgChart1"/>
    <dgm:cxn modelId="{2942283F-C3E8-48AE-9BE3-73BACF12A5F7}" type="presParOf" srcId="{856946BF-0E21-4AB7-BC47-135FDBB11624}" destId="{3137936D-9FCA-4592-B48D-0B0D0EFF32BE}" srcOrd="2" destOrd="0" presId="urn:microsoft.com/office/officeart/2005/8/layout/orgChart1"/>
    <dgm:cxn modelId="{3471B91D-4346-481E-9659-0A764416D6C3}" type="presParOf" srcId="{EC76E0F5-54F3-46F4-86D3-677A649B0C3B}" destId="{38F13F46-49DA-4B01-948F-05266849D893}" srcOrd="2" destOrd="0" presId="urn:microsoft.com/office/officeart/2005/8/layout/orgChart1"/>
    <dgm:cxn modelId="{D5862DF8-30F6-422A-B371-58A6ABE5472E}" type="presParOf" srcId="{70BBDFFF-BD74-4CD1-A2B0-2C1671F76E02}" destId="{70B85517-9AE0-4E86-B8C9-381D84F3A931}" srcOrd="2" destOrd="0" presId="urn:microsoft.com/office/officeart/2005/8/layout/orgChart1"/>
    <dgm:cxn modelId="{BDDC4B5A-14D1-4F29-8849-BDFC61C0BDCC}" type="presParOf" srcId="{90F30459-61C6-4DDD-BA0E-8B132D787AF7}" destId="{64F07AE5-EDA1-418B-B5F2-83F537A544C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0AEC3-1AC4-454C-B076-C1A7C5DC7FE4}">
      <dsp:nvSpPr>
        <dsp:cNvPr id="0" name=""/>
        <dsp:cNvSpPr/>
      </dsp:nvSpPr>
      <dsp:spPr>
        <a:xfrm>
          <a:off x="10050141"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233E0-30E4-494B-A7D8-2ED6C52469DB}">
      <dsp:nvSpPr>
        <dsp:cNvPr id="0" name=""/>
        <dsp:cNvSpPr/>
      </dsp:nvSpPr>
      <dsp:spPr>
        <a:xfrm>
          <a:off x="10050141"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1EB31B-DB52-4028-9875-93EADB4D6587}">
      <dsp:nvSpPr>
        <dsp:cNvPr id="0" name=""/>
        <dsp:cNvSpPr/>
      </dsp:nvSpPr>
      <dsp:spPr>
        <a:xfrm>
          <a:off x="9816616" y="2408371"/>
          <a:ext cx="689183" cy="239220"/>
        </a:xfrm>
        <a:custGeom>
          <a:avLst/>
          <a:gdLst/>
          <a:ahLst/>
          <a:cxnLst/>
          <a:rect l="0" t="0" r="0" b="0"/>
          <a:pathLst>
            <a:path>
              <a:moveTo>
                <a:pt x="0" y="0"/>
              </a:moveTo>
              <a:lnTo>
                <a:pt x="0" y="119610"/>
              </a:lnTo>
              <a:lnTo>
                <a:pt x="689183" y="119610"/>
              </a:lnTo>
              <a:lnTo>
                <a:pt x="689183"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6B76E5-8964-4CC6-8E07-E7200ACA2D54}">
      <dsp:nvSpPr>
        <dsp:cNvPr id="0" name=""/>
        <dsp:cNvSpPr/>
      </dsp:nvSpPr>
      <dsp:spPr>
        <a:xfrm>
          <a:off x="8671774" y="3217165"/>
          <a:ext cx="170871" cy="2141595"/>
        </a:xfrm>
        <a:custGeom>
          <a:avLst/>
          <a:gdLst/>
          <a:ahLst/>
          <a:cxnLst/>
          <a:rect l="0" t="0" r="0" b="0"/>
          <a:pathLst>
            <a:path>
              <a:moveTo>
                <a:pt x="0" y="0"/>
              </a:moveTo>
              <a:lnTo>
                <a:pt x="0" y="2141595"/>
              </a:lnTo>
              <a:lnTo>
                <a:pt x="170871" y="21415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C96E4E-C7C4-4A1E-BAAD-6157F4DA3B06}">
      <dsp:nvSpPr>
        <dsp:cNvPr id="0" name=""/>
        <dsp:cNvSpPr/>
      </dsp:nvSpPr>
      <dsp:spPr>
        <a:xfrm>
          <a:off x="8671774"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ADCCD7-E522-4014-BF3B-5A40A9345B2D}">
      <dsp:nvSpPr>
        <dsp:cNvPr id="0" name=""/>
        <dsp:cNvSpPr/>
      </dsp:nvSpPr>
      <dsp:spPr>
        <a:xfrm>
          <a:off x="8671774"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A2CC95-F508-4984-BA49-1A2531FEFB4C}">
      <dsp:nvSpPr>
        <dsp:cNvPr id="0" name=""/>
        <dsp:cNvSpPr/>
      </dsp:nvSpPr>
      <dsp:spPr>
        <a:xfrm>
          <a:off x="9127433" y="2408371"/>
          <a:ext cx="689183" cy="239220"/>
        </a:xfrm>
        <a:custGeom>
          <a:avLst/>
          <a:gdLst/>
          <a:ahLst/>
          <a:cxnLst/>
          <a:rect l="0" t="0" r="0" b="0"/>
          <a:pathLst>
            <a:path>
              <a:moveTo>
                <a:pt x="689183" y="0"/>
              </a:moveTo>
              <a:lnTo>
                <a:pt x="689183" y="119610"/>
              </a:lnTo>
              <a:lnTo>
                <a:pt x="0" y="119610"/>
              </a:lnTo>
              <a:lnTo>
                <a:pt x="0"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1AB147-E5F3-4DE6-BDA2-AAFFFB6A1AF1}">
      <dsp:nvSpPr>
        <dsp:cNvPr id="0" name=""/>
        <dsp:cNvSpPr/>
      </dsp:nvSpPr>
      <dsp:spPr>
        <a:xfrm>
          <a:off x="5883713" y="1599577"/>
          <a:ext cx="3932903" cy="239220"/>
        </a:xfrm>
        <a:custGeom>
          <a:avLst/>
          <a:gdLst/>
          <a:ahLst/>
          <a:cxnLst/>
          <a:rect l="0" t="0" r="0" b="0"/>
          <a:pathLst>
            <a:path>
              <a:moveTo>
                <a:pt x="0" y="0"/>
              </a:moveTo>
              <a:lnTo>
                <a:pt x="0" y="119610"/>
              </a:lnTo>
              <a:lnTo>
                <a:pt x="3932903" y="119610"/>
              </a:lnTo>
              <a:lnTo>
                <a:pt x="3932903" y="2392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F22201-B8A0-4A0D-BB7D-6E0C0F067C90}">
      <dsp:nvSpPr>
        <dsp:cNvPr id="0" name=""/>
        <dsp:cNvSpPr/>
      </dsp:nvSpPr>
      <dsp:spPr>
        <a:xfrm>
          <a:off x="7008620" y="2408371"/>
          <a:ext cx="170871" cy="2141595"/>
        </a:xfrm>
        <a:custGeom>
          <a:avLst/>
          <a:gdLst/>
          <a:ahLst/>
          <a:cxnLst/>
          <a:rect l="0" t="0" r="0" b="0"/>
          <a:pathLst>
            <a:path>
              <a:moveTo>
                <a:pt x="0" y="0"/>
              </a:moveTo>
              <a:lnTo>
                <a:pt x="0" y="2141595"/>
              </a:lnTo>
              <a:lnTo>
                <a:pt x="170871" y="21415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0CEEF-455C-4AEA-A232-B575A32F735A}">
      <dsp:nvSpPr>
        <dsp:cNvPr id="0" name=""/>
        <dsp:cNvSpPr/>
      </dsp:nvSpPr>
      <dsp:spPr>
        <a:xfrm>
          <a:off x="7008620" y="2408371"/>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01F48C-2AAD-4961-A2DC-5F88163BF168}">
      <dsp:nvSpPr>
        <dsp:cNvPr id="0" name=""/>
        <dsp:cNvSpPr/>
      </dsp:nvSpPr>
      <dsp:spPr>
        <a:xfrm>
          <a:off x="7008620" y="2408371"/>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32CB2E-3CA8-465B-8A56-47912CC725D0}">
      <dsp:nvSpPr>
        <dsp:cNvPr id="0" name=""/>
        <dsp:cNvSpPr/>
      </dsp:nvSpPr>
      <dsp:spPr>
        <a:xfrm>
          <a:off x="5883713" y="1599577"/>
          <a:ext cx="1580565" cy="239220"/>
        </a:xfrm>
        <a:custGeom>
          <a:avLst/>
          <a:gdLst/>
          <a:ahLst/>
          <a:cxnLst/>
          <a:rect l="0" t="0" r="0" b="0"/>
          <a:pathLst>
            <a:path>
              <a:moveTo>
                <a:pt x="0" y="0"/>
              </a:moveTo>
              <a:lnTo>
                <a:pt x="0" y="119610"/>
              </a:lnTo>
              <a:lnTo>
                <a:pt x="1580565" y="119610"/>
              </a:lnTo>
              <a:lnTo>
                <a:pt x="1580565" y="2392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7925C-2419-489D-8BB3-DD7FED51483F}">
      <dsp:nvSpPr>
        <dsp:cNvPr id="0" name=""/>
        <dsp:cNvSpPr/>
      </dsp:nvSpPr>
      <dsp:spPr>
        <a:xfrm>
          <a:off x="5630253"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03B1E1-F6E7-4E26-919F-4AB25AB30A7F}">
      <dsp:nvSpPr>
        <dsp:cNvPr id="0" name=""/>
        <dsp:cNvSpPr/>
      </dsp:nvSpPr>
      <dsp:spPr>
        <a:xfrm>
          <a:off x="5630253"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0BBBF9-E135-41CD-B886-2CE805F81A5B}">
      <dsp:nvSpPr>
        <dsp:cNvPr id="0" name=""/>
        <dsp:cNvSpPr/>
      </dsp:nvSpPr>
      <dsp:spPr>
        <a:xfrm>
          <a:off x="5396728" y="2408371"/>
          <a:ext cx="689183" cy="239220"/>
        </a:xfrm>
        <a:custGeom>
          <a:avLst/>
          <a:gdLst/>
          <a:ahLst/>
          <a:cxnLst/>
          <a:rect l="0" t="0" r="0" b="0"/>
          <a:pathLst>
            <a:path>
              <a:moveTo>
                <a:pt x="0" y="0"/>
              </a:moveTo>
              <a:lnTo>
                <a:pt x="0" y="119610"/>
              </a:lnTo>
              <a:lnTo>
                <a:pt x="689183" y="119610"/>
              </a:lnTo>
              <a:lnTo>
                <a:pt x="689183"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500124-F287-49BB-A2EE-4E459307FCEA}">
      <dsp:nvSpPr>
        <dsp:cNvPr id="0" name=""/>
        <dsp:cNvSpPr/>
      </dsp:nvSpPr>
      <dsp:spPr>
        <a:xfrm>
          <a:off x="4251886" y="3217165"/>
          <a:ext cx="170871" cy="2141595"/>
        </a:xfrm>
        <a:custGeom>
          <a:avLst/>
          <a:gdLst/>
          <a:ahLst/>
          <a:cxnLst/>
          <a:rect l="0" t="0" r="0" b="0"/>
          <a:pathLst>
            <a:path>
              <a:moveTo>
                <a:pt x="0" y="0"/>
              </a:moveTo>
              <a:lnTo>
                <a:pt x="0" y="2141595"/>
              </a:lnTo>
              <a:lnTo>
                <a:pt x="170871" y="21415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90476B-FAA2-41AD-824B-CF603424F093}">
      <dsp:nvSpPr>
        <dsp:cNvPr id="0" name=""/>
        <dsp:cNvSpPr/>
      </dsp:nvSpPr>
      <dsp:spPr>
        <a:xfrm>
          <a:off x="4251886"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A6FE7D-4B3A-4953-BAB8-A0FFF7A82752}">
      <dsp:nvSpPr>
        <dsp:cNvPr id="0" name=""/>
        <dsp:cNvSpPr/>
      </dsp:nvSpPr>
      <dsp:spPr>
        <a:xfrm>
          <a:off x="4251886"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D3BB9C-81C2-499A-9306-28A047B80518}">
      <dsp:nvSpPr>
        <dsp:cNvPr id="0" name=""/>
        <dsp:cNvSpPr/>
      </dsp:nvSpPr>
      <dsp:spPr>
        <a:xfrm>
          <a:off x="4707544" y="2408371"/>
          <a:ext cx="689183" cy="239220"/>
        </a:xfrm>
        <a:custGeom>
          <a:avLst/>
          <a:gdLst/>
          <a:ahLst/>
          <a:cxnLst/>
          <a:rect l="0" t="0" r="0" b="0"/>
          <a:pathLst>
            <a:path>
              <a:moveTo>
                <a:pt x="689183" y="0"/>
              </a:moveTo>
              <a:lnTo>
                <a:pt x="689183" y="119610"/>
              </a:lnTo>
              <a:lnTo>
                <a:pt x="0" y="119610"/>
              </a:lnTo>
              <a:lnTo>
                <a:pt x="0"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98E030-2F8C-4F11-87BE-B85B17A6D330}">
      <dsp:nvSpPr>
        <dsp:cNvPr id="0" name=""/>
        <dsp:cNvSpPr/>
      </dsp:nvSpPr>
      <dsp:spPr>
        <a:xfrm>
          <a:off x="5396728" y="1599577"/>
          <a:ext cx="486985" cy="239220"/>
        </a:xfrm>
        <a:custGeom>
          <a:avLst/>
          <a:gdLst/>
          <a:ahLst/>
          <a:cxnLst/>
          <a:rect l="0" t="0" r="0" b="0"/>
          <a:pathLst>
            <a:path>
              <a:moveTo>
                <a:pt x="486985" y="0"/>
              </a:moveTo>
              <a:lnTo>
                <a:pt x="486985" y="119610"/>
              </a:lnTo>
              <a:lnTo>
                <a:pt x="0" y="119610"/>
              </a:lnTo>
              <a:lnTo>
                <a:pt x="0" y="2392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729D65-A731-436C-B851-56E3EADDA5C0}">
      <dsp:nvSpPr>
        <dsp:cNvPr id="0" name=""/>
        <dsp:cNvSpPr/>
      </dsp:nvSpPr>
      <dsp:spPr>
        <a:xfrm>
          <a:off x="2873518"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AE84C7-60F4-4A02-BA60-D798C33FBC1A}">
      <dsp:nvSpPr>
        <dsp:cNvPr id="0" name=""/>
        <dsp:cNvSpPr/>
      </dsp:nvSpPr>
      <dsp:spPr>
        <a:xfrm>
          <a:off x="2873518"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78222-FFF3-4233-A40A-CC34B3A0B7E7}">
      <dsp:nvSpPr>
        <dsp:cNvPr id="0" name=""/>
        <dsp:cNvSpPr/>
      </dsp:nvSpPr>
      <dsp:spPr>
        <a:xfrm>
          <a:off x="1950810" y="2408371"/>
          <a:ext cx="1378367" cy="239220"/>
        </a:xfrm>
        <a:custGeom>
          <a:avLst/>
          <a:gdLst/>
          <a:ahLst/>
          <a:cxnLst/>
          <a:rect l="0" t="0" r="0" b="0"/>
          <a:pathLst>
            <a:path>
              <a:moveTo>
                <a:pt x="0" y="0"/>
              </a:moveTo>
              <a:lnTo>
                <a:pt x="0" y="119610"/>
              </a:lnTo>
              <a:lnTo>
                <a:pt x="1378367" y="119610"/>
              </a:lnTo>
              <a:lnTo>
                <a:pt x="1378367"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C70815-9577-490F-ADA2-E927DD8B9D31}">
      <dsp:nvSpPr>
        <dsp:cNvPr id="0" name=""/>
        <dsp:cNvSpPr/>
      </dsp:nvSpPr>
      <dsp:spPr>
        <a:xfrm>
          <a:off x="1495151"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073822-26B7-4CF3-A5FE-0F520E8DE7FD}">
      <dsp:nvSpPr>
        <dsp:cNvPr id="0" name=""/>
        <dsp:cNvSpPr/>
      </dsp:nvSpPr>
      <dsp:spPr>
        <a:xfrm>
          <a:off x="1495151"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31600-8711-4AD4-9252-FDE4219B19FF}">
      <dsp:nvSpPr>
        <dsp:cNvPr id="0" name=""/>
        <dsp:cNvSpPr/>
      </dsp:nvSpPr>
      <dsp:spPr>
        <a:xfrm>
          <a:off x="1905090" y="2408371"/>
          <a:ext cx="91440" cy="239220"/>
        </a:xfrm>
        <a:custGeom>
          <a:avLst/>
          <a:gdLst/>
          <a:ahLst/>
          <a:cxnLst/>
          <a:rect l="0" t="0" r="0" b="0"/>
          <a:pathLst>
            <a:path>
              <a:moveTo>
                <a:pt x="45720" y="0"/>
              </a:moveTo>
              <a:lnTo>
                <a:pt x="45720"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E8D27B-1C74-4BD1-9DDE-F822F305A5FE}">
      <dsp:nvSpPr>
        <dsp:cNvPr id="0" name=""/>
        <dsp:cNvSpPr/>
      </dsp:nvSpPr>
      <dsp:spPr>
        <a:xfrm>
          <a:off x="116784" y="3217165"/>
          <a:ext cx="170871" cy="2141595"/>
        </a:xfrm>
        <a:custGeom>
          <a:avLst/>
          <a:gdLst/>
          <a:ahLst/>
          <a:cxnLst/>
          <a:rect l="0" t="0" r="0" b="0"/>
          <a:pathLst>
            <a:path>
              <a:moveTo>
                <a:pt x="0" y="0"/>
              </a:moveTo>
              <a:lnTo>
                <a:pt x="0" y="2141595"/>
              </a:lnTo>
              <a:lnTo>
                <a:pt x="170871" y="21415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6F4213-F0BF-41BF-8887-05F55D5E6569}">
      <dsp:nvSpPr>
        <dsp:cNvPr id="0" name=""/>
        <dsp:cNvSpPr/>
      </dsp:nvSpPr>
      <dsp:spPr>
        <a:xfrm>
          <a:off x="116784" y="3217165"/>
          <a:ext cx="170871" cy="1332801"/>
        </a:xfrm>
        <a:custGeom>
          <a:avLst/>
          <a:gdLst/>
          <a:ahLst/>
          <a:cxnLst/>
          <a:rect l="0" t="0" r="0" b="0"/>
          <a:pathLst>
            <a:path>
              <a:moveTo>
                <a:pt x="0" y="0"/>
              </a:moveTo>
              <a:lnTo>
                <a:pt x="0" y="1332801"/>
              </a:lnTo>
              <a:lnTo>
                <a:pt x="170871" y="13328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31B4FE-AF14-45A1-BB97-C55D477D0F49}">
      <dsp:nvSpPr>
        <dsp:cNvPr id="0" name=""/>
        <dsp:cNvSpPr/>
      </dsp:nvSpPr>
      <dsp:spPr>
        <a:xfrm>
          <a:off x="116784" y="3217165"/>
          <a:ext cx="170871" cy="524007"/>
        </a:xfrm>
        <a:custGeom>
          <a:avLst/>
          <a:gdLst/>
          <a:ahLst/>
          <a:cxnLst/>
          <a:rect l="0" t="0" r="0" b="0"/>
          <a:pathLst>
            <a:path>
              <a:moveTo>
                <a:pt x="0" y="0"/>
              </a:moveTo>
              <a:lnTo>
                <a:pt x="0" y="524007"/>
              </a:lnTo>
              <a:lnTo>
                <a:pt x="170871" y="524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536F59-F9E7-429A-95EE-840DB9DDDE4D}">
      <dsp:nvSpPr>
        <dsp:cNvPr id="0" name=""/>
        <dsp:cNvSpPr/>
      </dsp:nvSpPr>
      <dsp:spPr>
        <a:xfrm>
          <a:off x="572442" y="2408371"/>
          <a:ext cx="1378367" cy="239220"/>
        </a:xfrm>
        <a:custGeom>
          <a:avLst/>
          <a:gdLst/>
          <a:ahLst/>
          <a:cxnLst/>
          <a:rect l="0" t="0" r="0" b="0"/>
          <a:pathLst>
            <a:path>
              <a:moveTo>
                <a:pt x="1378367" y="0"/>
              </a:moveTo>
              <a:lnTo>
                <a:pt x="1378367" y="119610"/>
              </a:lnTo>
              <a:lnTo>
                <a:pt x="0" y="119610"/>
              </a:lnTo>
              <a:lnTo>
                <a:pt x="0" y="239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1746B-BBEC-49F2-B540-0D2BB99B9151}">
      <dsp:nvSpPr>
        <dsp:cNvPr id="0" name=""/>
        <dsp:cNvSpPr/>
      </dsp:nvSpPr>
      <dsp:spPr>
        <a:xfrm>
          <a:off x="1950810" y="1599577"/>
          <a:ext cx="3932903" cy="239220"/>
        </a:xfrm>
        <a:custGeom>
          <a:avLst/>
          <a:gdLst/>
          <a:ahLst/>
          <a:cxnLst/>
          <a:rect l="0" t="0" r="0" b="0"/>
          <a:pathLst>
            <a:path>
              <a:moveTo>
                <a:pt x="3932903" y="0"/>
              </a:moveTo>
              <a:lnTo>
                <a:pt x="3932903" y="119610"/>
              </a:lnTo>
              <a:lnTo>
                <a:pt x="0" y="119610"/>
              </a:lnTo>
              <a:lnTo>
                <a:pt x="0" y="2392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F3863-EF01-4B1B-AD9A-7D50A7ECC265}">
      <dsp:nvSpPr>
        <dsp:cNvPr id="0" name=""/>
        <dsp:cNvSpPr/>
      </dsp:nvSpPr>
      <dsp:spPr>
        <a:xfrm>
          <a:off x="5314140" y="1030004"/>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Target Audience</a:t>
          </a:r>
          <a:endParaRPr lang="en-IN" sz="1200" kern="1200" dirty="0"/>
        </a:p>
      </dsp:txBody>
      <dsp:txXfrm>
        <a:off x="5314140" y="1030004"/>
        <a:ext cx="1139146" cy="569573"/>
      </dsp:txXfrm>
    </dsp:sp>
    <dsp:sp modelId="{18816599-F96D-42CE-8B8F-5B80593136E7}">
      <dsp:nvSpPr>
        <dsp:cNvPr id="0" name=""/>
        <dsp:cNvSpPr/>
      </dsp:nvSpPr>
      <dsp:spPr>
        <a:xfrm>
          <a:off x="1381236" y="1838798"/>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Demographic</a:t>
          </a:r>
          <a:endParaRPr lang="en-IN" sz="1200" kern="1200" dirty="0"/>
        </a:p>
      </dsp:txBody>
      <dsp:txXfrm>
        <a:off x="1381236" y="1838798"/>
        <a:ext cx="1139146" cy="569573"/>
      </dsp:txXfrm>
    </dsp:sp>
    <dsp:sp modelId="{D14D2789-1640-4389-B78E-5893E6813F04}">
      <dsp:nvSpPr>
        <dsp:cNvPr id="0" name=""/>
        <dsp:cNvSpPr/>
      </dsp:nvSpPr>
      <dsp:spPr>
        <a:xfrm>
          <a:off x="2869"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Age</a:t>
          </a:r>
          <a:endParaRPr lang="en-IN" sz="1200" kern="1200" dirty="0"/>
        </a:p>
      </dsp:txBody>
      <dsp:txXfrm>
        <a:off x="2869" y="2647592"/>
        <a:ext cx="1139146" cy="569573"/>
      </dsp:txXfrm>
    </dsp:sp>
    <dsp:sp modelId="{7D4B7386-1F38-4378-BAB5-881FBBD4F847}">
      <dsp:nvSpPr>
        <dsp:cNvPr id="0" name=""/>
        <dsp:cNvSpPr/>
      </dsp:nvSpPr>
      <dsp:spPr>
        <a:xfrm>
          <a:off x="287656" y="3456386"/>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14-20</a:t>
          </a:r>
        </a:p>
      </dsp:txBody>
      <dsp:txXfrm>
        <a:off x="287656" y="3456386"/>
        <a:ext cx="1139146" cy="569573"/>
      </dsp:txXfrm>
    </dsp:sp>
    <dsp:sp modelId="{B5297FF7-3F71-4EE5-839F-6B2554EC1586}">
      <dsp:nvSpPr>
        <dsp:cNvPr id="0" name=""/>
        <dsp:cNvSpPr/>
      </dsp:nvSpPr>
      <dsp:spPr>
        <a:xfrm>
          <a:off x="287656" y="4265180"/>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21-25</a:t>
          </a:r>
          <a:endParaRPr lang="en-IN" sz="1200" kern="1200" dirty="0"/>
        </a:p>
      </dsp:txBody>
      <dsp:txXfrm>
        <a:off x="287656" y="4265180"/>
        <a:ext cx="1139146" cy="569573"/>
      </dsp:txXfrm>
    </dsp:sp>
    <dsp:sp modelId="{38A250B1-0028-4604-9432-90AE3FDB5FD0}">
      <dsp:nvSpPr>
        <dsp:cNvPr id="0" name=""/>
        <dsp:cNvSpPr/>
      </dsp:nvSpPr>
      <dsp:spPr>
        <a:xfrm>
          <a:off x="287656" y="5073974"/>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26-32</a:t>
          </a:r>
          <a:endParaRPr lang="en-IN" sz="1200" kern="1200" dirty="0"/>
        </a:p>
      </dsp:txBody>
      <dsp:txXfrm>
        <a:off x="287656" y="5073974"/>
        <a:ext cx="1139146" cy="569573"/>
      </dsp:txXfrm>
    </dsp:sp>
    <dsp:sp modelId="{4C54F0B9-AAF0-4FDD-B26C-67F5E313A34B}">
      <dsp:nvSpPr>
        <dsp:cNvPr id="0" name=""/>
        <dsp:cNvSpPr/>
      </dsp:nvSpPr>
      <dsp:spPr>
        <a:xfrm>
          <a:off x="1381236"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Sex</a:t>
          </a:r>
          <a:endParaRPr lang="en-IN" sz="1200" kern="1200" dirty="0"/>
        </a:p>
      </dsp:txBody>
      <dsp:txXfrm>
        <a:off x="1381236" y="2647592"/>
        <a:ext cx="1139146" cy="569573"/>
      </dsp:txXfrm>
    </dsp:sp>
    <dsp:sp modelId="{CA5C45F9-09C3-4425-92D7-28D89AFA155F}">
      <dsp:nvSpPr>
        <dsp:cNvPr id="0" name=""/>
        <dsp:cNvSpPr/>
      </dsp:nvSpPr>
      <dsp:spPr>
        <a:xfrm>
          <a:off x="1666023" y="3456386"/>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Male</a:t>
          </a:r>
          <a:endParaRPr lang="en-IN" sz="1200" kern="1200" dirty="0"/>
        </a:p>
      </dsp:txBody>
      <dsp:txXfrm>
        <a:off x="1666023" y="3456386"/>
        <a:ext cx="1139146" cy="569573"/>
      </dsp:txXfrm>
    </dsp:sp>
    <dsp:sp modelId="{980E3788-5B41-48A3-8EDD-84403385387A}">
      <dsp:nvSpPr>
        <dsp:cNvPr id="0" name=""/>
        <dsp:cNvSpPr/>
      </dsp:nvSpPr>
      <dsp:spPr>
        <a:xfrm>
          <a:off x="1666023" y="4265180"/>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t>Female</a:t>
          </a:r>
          <a:endParaRPr lang="en-IN" sz="1200" b="0" kern="1200" dirty="0"/>
        </a:p>
      </dsp:txBody>
      <dsp:txXfrm>
        <a:off x="1666023" y="4265180"/>
        <a:ext cx="1139146" cy="569573"/>
      </dsp:txXfrm>
    </dsp:sp>
    <dsp:sp modelId="{914533EA-E03C-4927-8920-580C5CA1392D}">
      <dsp:nvSpPr>
        <dsp:cNvPr id="0" name=""/>
        <dsp:cNvSpPr/>
      </dsp:nvSpPr>
      <dsp:spPr>
        <a:xfrm>
          <a:off x="2759604"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Budget</a:t>
          </a:r>
          <a:endParaRPr lang="en-IN" sz="1200" kern="1200" dirty="0"/>
        </a:p>
      </dsp:txBody>
      <dsp:txXfrm>
        <a:off x="2759604" y="2647592"/>
        <a:ext cx="1139146" cy="569573"/>
      </dsp:txXfrm>
    </dsp:sp>
    <dsp:sp modelId="{8BACDA7A-D404-46E9-A084-DC1D8670299C}">
      <dsp:nvSpPr>
        <dsp:cNvPr id="0" name=""/>
        <dsp:cNvSpPr/>
      </dsp:nvSpPr>
      <dsp:spPr>
        <a:xfrm>
          <a:off x="3044390" y="3456386"/>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&lt;500</a:t>
          </a:r>
          <a:endParaRPr lang="en-IN" sz="1200" kern="1200" dirty="0"/>
        </a:p>
      </dsp:txBody>
      <dsp:txXfrm>
        <a:off x="3044390" y="3456386"/>
        <a:ext cx="1139146" cy="569573"/>
      </dsp:txXfrm>
    </dsp:sp>
    <dsp:sp modelId="{E4E4755F-24AD-437F-88B2-76B168E26A6D}">
      <dsp:nvSpPr>
        <dsp:cNvPr id="0" name=""/>
        <dsp:cNvSpPr/>
      </dsp:nvSpPr>
      <dsp:spPr>
        <a:xfrm>
          <a:off x="3044390"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500-2000</a:t>
          </a:r>
          <a:endParaRPr lang="en-IN" sz="1200" kern="1200" dirty="0"/>
        </a:p>
      </dsp:txBody>
      <dsp:txXfrm>
        <a:off x="3044390" y="4265180"/>
        <a:ext cx="1139146" cy="569573"/>
      </dsp:txXfrm>
    </dsp:sp>
    <dsp:sp modelId="{3BC13DDF-0E7D-478F-92BC-56311A064862}">
      <dsp:nvSpPr>
        <dsp:cNvPr id="0" name=""/>
        <dsp:cNvSpPr/>
      </dsp:nvSpPr>
      <dsp:spPr>
        <a:xfrm>
          <a:off x="4827155" y="1838798"/>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dirty="0"/>
            <a:t>Psychographic Segmentation</a:t>
          </a:r>
          <a:endParaRPr lang="en-IN" sz="1200" kern="1200" dirty="0"/>
        </a:p>
      </dsp:txBody>
      <dsp:txXfrm>
        <a:off x="4827155" y="1838798"/>
        <a:ext cx="1139146" cy="569573"/>
      </dsp:txXfrm>
    </dsp:sp>
    <dsp:sp modelId="{5C3150FE-D179-4717-B8AC-1AEA92E50CC4}">
      <dsp:nvSpPr>
        <dsp:cNvPr id="0" name=""/>
        <dsp:cNvSpPr/>
      </dsp:nvSpPr>
      <dsp:spPr>
        <a:xfrm>
          <a:off x="4137971"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Knowledge</a:t>
          </a:r>
          <a:endParaRPr lang="en-IN" sz="1200" kern="1200" dirty="0"/>
        </a:p>
      </dsp:txBody>
      <dsp:txXfrm>
        <a:off x="4137971" y="2647592"/>
        <a:ext cx="1139146" cy="569573"/>
      </dsp:txXfrm>
    </dsp:sp>
    <dsp:sp modelId="{EDF885A9-D97A-4F0A-9278-C7847B8D01A6}">
      <dsp:nvSpPr>
        <dsp:cNvPr id="0" name=""/>
        <dsp:cNvSpPr/>
      </dsp:nvSpPr>
      <dsp:spPr>
        <a:xfrm>
          <a:off x="4422758" y="3456386"/>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Aware</a:t>
          </a:r>
          <a:endParaRPr lang="en-IN" sz="1200" kern="1200" dirty="0"/>
        </a:p>
      </dsp:txBody>
      <dsp:txXfrm>
        <a:off x="4422758" y="3456386"/>
        <a:ext cx="1139146" cy="569573"/>
      </dsp:txXfrm>
    </dsp:sp>
    <dsp:sp modelId="{66F7138D-0E89-4DA8-97C4-D1DF3B940F40}">
      <dsp:nvSpPr>
        <dsp:cNvPr id="0" name=""/>
        <dsp:cNvSpPr/>
      </dsp:nvSpPr>
      <dsp:spPr>
        <a:xfrm>
          <a:off x="4422758"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Unaware</a:t>
          </a:r>
          <a:endParaRPr lang="en-IN" sz="1200" kern="1200" dirty="0"/>
        </a:p>
      </dsp:txBody>
      <dsp:txXfrm>
        <a:off x="4422758" y="4265180"/>
        <a:ext cx="1139146" cy="569573"/>
      </dsp:txXfrm>
    </dsp:sp>
    <dsp:sp modelId="{8D49A956-46D2-48EB-825F-594691214CFA}">
      <dsp:nvSpPr>
        <dsp:cNvPr id="0" name=""/>
        <dsp:cNvSpPr/>
      </dsp:nvSpPr>
      <dsp:spPr>
        <a:xfrm>
          <a:off x="4422758" y="5073974"/>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Confused</a:t>
          </a:r>
          <a:endParaRPr lang="en-IN" sz="1200" kern="1200" dirty="0"/>
        </a:p>
      </dsp:txBody>
      <dsp:txXfrm>
        <a:off x="4422758" y="5073974"/>
        <a:ext cx="1139146" cy="569573"/>
      </dsp:txXfrm>
    </dsp:sp>
    <dsp:sp modelId="{6E3E8037-6879-478D-B3AD-B245FF5D2470}">
      <dsp:nvSpPr>
        <dsp:cNvPr id="0" name=""/>
        <dsp:cNvSpPr/>
      </dsp:nvSpPr>
      <dsp:spPr>
        <a:xfrm>
          <a:off x="5516338"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Traits</a:t>
          </a:r>
          <a:endParaRPr lang="en-IN" sz="1200" kern="1200" dirty="0"/>
        </a:p>
      </dsp:txBody>
      <dsp:txXfrm>
        <a:off x="5516338" y="2647592"/>
        <a:ext cx="1139146" cy="569573"/>
      </dsp:txXfrm>
    </dsp:sp>
    <dsp:sp modelId="{73092C3F-627C-4BCD-872E-88CD329473D8}">
      <dsp:nvSpPr>
        <dsp:cNvPr id="0" name=""/>
        <dsp:cNvSpPr/>
      </dsp:nvSpPr>
      <dsp:spPr>
        <a:xfrm>
          <a:off x="5801125" y="3456386"/>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Environment Friendly</a:t>
          </a:r>
          <a:endParaRPr lang="en-IN" sz="1200" kern="1200" dirty="0"/>
        </a:p>
      </dsp:txBody>
      <dsp:txXfrm>
        <a:off x="5801125" y="3456386"/>
        <a:ext cx="1139146" cy="569573"/>
      </dsp:txXfrm>
    </dsp:sp>
    <dsp:sp modelId="{807D2635-5C5F-49C3-8AB0-3626ABDA5AEA}">
      <dsp:nvSpPr>
        <dsp:cNvPr id="0" name=""/>
        <dsp:cNvSpPr/>
      </dsp:nvSpPr>
      <dsp:spPr>
        <a:xfrm>
          <a:off x="5801125"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Don’t care attitude</a:t>
          </a:r>
          <a:endParaRPr lang="en-IN" sz="1200" kern="1200" dirty="0"/>
        </a:p>
      </dsp:txBody>
      <dsp:txXfrm>
        <a:off x="5801125" y="4265180"/>
        <a:ext cx="1139146" cy="569573"/>
      </dsp:txXfrm>
    </dsp:sp>
    <dsp:sp modelId="{D11D8921-8750-438E-9C7D-B5DB29560CE6}">
      <dsp:nvSpPr>
        <dsp:cNvPr id="0" name=""/>
        <dsp:cNvSpPr/>
      </dsp:nvSpPr>
      <dsp:spPr>
        <a:xfrm>
          <a:off x="6894706" y="1838798"/>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dirty="0"/>
            <a:t>Geographic Segmentation</a:t>
          </a:r>
          <a:endParaRPr lang="en-IN" sz="1200" kern="1200" dirty="0"/>
        </a:p>
      </dsp:txBody>
      <dsp:txXfrm>
        <a:off x="6894706" y="1838798"/>
        <a:ext cx="1139146" cy="569573"/>
      </dsp:txXfrm>
    </dsp:sp>
    <dsp:sp modelId="{3127E0AA-B7B6-4C6D-B3B9-494FBA0EB894}">
      <dsp:nvSpPr>
        <dsp:cNvPr id="0" name=""/>
        <dsp:cNvSpPr/>
      </dsp:nvSpPr>
      <dsp:spPr>
        <a:xfrm>
          <a:off x="7179492" y="2647592"/>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Developed Region</a:t>
          </a:r>
          <a:endParaRPr lang="en-IN" sz="1200" kern="1200" dirty="0"/>
        </a:p>
      </dsp:txBody>
      <dsp:txXfrm>
        <a:off x="7179492" y="2647592"/>
        <a:ext cx="1139146" cy="569573"/>
      </dsp:txXfrm>
    </dsp:sp>
    <dsp:sp modelId="{48F919EF-9624-4BB8-B87B-F1562FA5FFBF}">
      <dsp:nvSpPr>
        <dsp:cNvPr id="0" name=""/>
        <dsp:cNvSpPr/>
      </dsp:nvSpPr>
      <dsp:spPr>
        <a:xfrm>
          <a:off x="7179492" y="3456386"/>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Developing Region</a:t>
          </a:r>
          <a:endParaRPr lang="en-IN" sz="1200" kern="1200" dirty="0"/>
        </a:p>
      </dsp:txBody>
      <dsp:txXfrm>
        <a:off x="7179492" y="3456386"/>
        <a:ext cx="1139146" cy="569573"/>
      </dsp:txXfrm>
    </dsp:sp>
    <dsp:sp modelId="{FE9EABAD-7F3A-4856-817B-26F3B826DAD9}">
      <dsp:nvSpPr>
        <dsp:cNvPr id="0" name=""/>
        <dsp:cNvSpPr/>
      </dsp:nvSpPr>
      <dsp:spPr>
        <a:xfrm>
          <a:off x="7179492"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Underdeveloped Region</a:t>
          </a:r>
          <a:endParaRPr lang="en-IN" sz="1200" kern="1200" dirty="0"/>
        </a:p>
      </dsp:txBody>
      <dsp:txXfrm>
        <a:off x="7179492" y="4265180"/>
        <a:ext cx="1139146" cy="569573"/>
      </dsp:txXfrm>
    </dsp:sp>
    <dsp:sp modelId="{092A6878-204A-4AB3-8009-A8E80F41CCF0}">
      <dsp:nvSpPr>
        <dsp:cNvPr id="0" name=""/>
        <dsp:cNvSpPr/>
      </dsp:nvSpPr>
      <dsp:spPr>
        <a:xfrm>
          <a:off x="9247043" y="1838798"/>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dirty="0"/>
            <a:t>Behavioural Segmentation</a:t>
          </a:r>
          <a:endParaRPr lang="en-IN" sz="1200" kern="1200" dirty="0"/>
        </a:p>
      </dsp:txBody>
      <dsp:txXfrm>
        <a:off x="9247043" y="1838798"/>
        <a:ext cx="1139146" cy="569573"/>
      </dsp:txXfrm>
    </dsp:sp>
    <dsp:sp modelId="{C2AAB58B-FBD0-417F-A650-B5D3E9EA71A8}">
      <dsp:nvSpPr>
        <dsp:cNvPr id="0" name=""/>
        <dsp:cNvSpPr/>
      </dsp:nvSpPr>
      <dsp:spPr>
        <a:xfrm>
          <a:off x="8557859"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Purchasing Factor</a:t>
          </a:r>
          <a:endParaRPr lang="en-IN" sz="1200" kern="1200" dirty="0"/>
        </a:p>
      </dsp:txBody>
      <dsp:txXfrm>
        <a:off x="8557859" y="2647592"/>
        <a:ext cx="1139146" cy="569573"/>
      </dsp:txXfrm>
    </dsp:sp>
    <dsp:sp modelId="{DF5D44F1-5020-4881-98F3-BFE0FF0FB4A1}">
      <dsp:nvSpPr>
        <dsp:cNvPr id="0" name=""/>
        <dsp:cNvSpPr/>
      </dsp:nvSpPr>
      <dsp:spPr>
        <a:xfrm>
          <a:off x="8842646" y="3456386"/>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Price</a:t>
          </a:r>
          <a:endParaRPr lang="en-IN" sz="1200" kern="1200" dirty="0"/>
        </a:p>
      </dsp:txBody>
      <dsp:txXfrm>
        <a:off x="8842646" y="3456386"/>
        <a:ext cx="1139146" cy="569573"/>
      </dsp:txXfrm>
    </dsp:sp>
    <dsp:sp modelId="{30E10F0E-861E-4F0C-B31F-29BF62D18B4A}">
      <dsp:nvSpPr>
        <dsp:cNvPr id="0" name=""/>
        <dsp:cNvSpPr/>
      </dsp:nvSpPr>
      <dsp:spPr>
        <a:xfrm>
          <a:off x="8842646"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Brand Name</a:t>
          </a:r>
          <a:endParaRPr lang="en-IN" sz="1200" kern="1200" dirty="0"/>
        </a:p>
      </dsp:txBody>
      <dsp:txXfrm>
        <a:off x="8842646" y="4265180"/>
        <a:ext cx="1139146" cy="569573"/>
      </dsp:txXfrm>
    </dsp:sp>
    <dsp:sp modelId="{8CD80AED-9478-445C-AA01-40A4951FD162}">
      <dsp:nvSpPr>
        <dsp:cNvPr id="0" name=""/>
        <dsp:cNvSpPr/>
      </dsp:nvSpPr>
      <dsp:spPr>
        <a:xfrm>
          <a:off x="8842646" y="5073974"/>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Ingredients used</a:t>
          </a:r>
          <a:endParaRPr lang="en-IN" sz="1200" kern="1200" dirty="0"/>
        </a:p>
      </dsp:txBody>
      <dsp:txXfrm>
        <a:off x="8842646" y="5073974"/>
        <a:ext cx="1139146" cy="569573"/>
      </dsp:txXfrm>
    </dsp:sp>
    <dsp:sp modelId="{CEBE7EAD-463A-4D80-9652-A1572177929C}">
      <dsp:nvSpPr>
        <dsp:cNvPr id="0" name=""/>
        <dsp:cNvSpPr/>
      </dsp:nvSpPr>
      <dsp:spPr>
        <a:xfrm>
          <a:off x="9936227" y="2647592"/>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Priority</a:t>
          </a:r>
          <a:endParaRPr lang="en-IN" sz="1200" kern="1200" dirty="0"/>
        </a:p>
      </dsp:txBody>
      <dsp:txXfrm>
        <a:off x="9936227" y="2647592"/>
        <a:ext cx="1139146" cy="569573"/>
      </dsp:txXfrm>
    </dsp:sp>
    <dsp:sp modelId="{95DC0A77-275C-451F-BC99-B402D9B691A2}">
      <dsp:nvSpPr>
        <dsp:cNvPr id="0" name=""/>
        <dsp:cNvSpPr/>
      </dsp:nvSpPr>
      <dsp:spPr>
        <a:xfrm>
          <a:off x="10221013" y="3456386"/>
          <a:ext cx="1139146" cy="569573"/>
        </a:xfrm>
        <a:prstGeom prst="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Skin Care</a:t>
          </a:r>
          <a:endParaRPr lang="en-IN" sz="1200" kern="1200" dirty="0"/>
        </a:p>
      </dsp:txBody>
      <dsp:txXfrm>
        <a:off x="10221013" y="3456386"/>
        <a:ext cx="1139146" cy="569573"/>
      </dsp:txXfrm>
    </dsp:sp>
    <dsp:sp modelId="{8EEFF103-C900-4F80-8FA5-3AF444198575}">
      <dsp:nvSpPr>
        <dsp:cNvPr id="0" name=""/>
        <dsp:cNvSpPr/>
      </dsp:nvSpPr>
      <dsp:spPr>
        <a:xfrm>
          <a:off x="10221013" y="4265180"/>
          <a:ext cx="1139146" cy="56957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Hair Care</a:t>
          </a:r>
          <a:endParaRPr lang="en-IN" sz="1200" kern="1200" dirty="0"/>
        </a:p>
      </dsp:txBody>
      <dsp:txXfrm>
        <a:off x="10221013" y="4265180"/>
        <a:ext cx="1139146" cy="5695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0.82699</cdr:x>
      <cdr:y>0.0036</cdr:y>
    </cdr:from>
    <cdr:to>
      <cdr:x>1</cdr:x>
      <cdr:y>0.1331</cdr:y>
    </cdr:to>
    <cdr:cxnSp macro="">
      <cdr:nvCxnSpPr>
        <cdr:cNvPr id="9" name="Straight Connector 8">
          <a:extLst xmlns:a="http://schemas.openxmlformats.org/drawingml/2006/main">
            <a:ext uri="{FF2B5EF4-FFF2-40B4-BE49-F238E27FC236}">
              <a16:creationId xmlns:a16="http://schemas.microsoft.com/office/drawing/2014/main" id="{FCFAEF16-99CA-4158-9CA4-1C05669DADB2}"/>
            </a:ext>
          </a:extLst>
        </cdr:cNvPr>
        <cdr:cNvCxnSpPr/>
      </cdr:nvCxnSpPr>
      <cdr:spPr>
        <a:xfrm xmlns:a="http://schemas.openxmlformats.org/drawingml/2006/main" flipV="1">
          <a:off x="2681296" y="11344"/>
          <a:ext cx="560950" cy="408594"/>
        </a:xfrm>
        <a:prstGeom xmlns:a="http://schemas.openxmlformats.org/drawingml/2006/main" prst="line">
          <a:avLst/>
        </a:prstGeom>
        <a:ln xmlns:a="http://schemas.openxmlformats.org/drawingml/2006/main" w="9525" cap="flat" cmpd="sng" algn="ctr">
          <a:solidFill>
            <a:schemeClr val="accent5"/>
          </a:solidFill>
          <a:prstDash val="solid"/>
          <a:round/>
          <a:headEnd type="arrow"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83697-3D5C-4D41-A6ED-70589C455C69}" type="slidenum">
              <a:rPr lang="en-US" smtClean="0"/>
              <a:pPr/>
              <a:t>12</a:t>
            </a:fld>
            <a:endParaRPr lang="en-US"/>
          </a:p>
        </p:txBody>
      </p:sp>
    </p:spTree>
    <p:extLst>
      <p:ext uri="{BB962C8B-B14F-4D97-AF65-F5344CB8AC3E}">
        <p14:creationId xmlns:p14="http://schemas.microsoft.com/office/powerpoint/2010/main" val="122868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E1E246-B5BD-440F-A7E2-CFA4B819B5D0}"/>
              </a:ext>
            </a:extLst>
          </p:cNvPr>
          <p:cNvGrpSpPr/>
          <p:nvPr userDrawn="1"/>
        </p:nvGrpSpPr>
        <p:grpSpPr>
          <a:xfrm>
            <a:off x="7405924" y="441839"/>
            <a:ext cx="3829032" cy="4683741"/>
            <a:chOff x="6446339" y="1280897"/>
            <a:chExt cx="4320717" cy="5285178"/>
          </a:xfrm>
        </p:grpSpPr>
        <p:sp>
          <p:nvSpPr>
            <p:cNvPr id="4" name="Freeform: Shape 3">
              <a:extLst>
                <a:ext uri="{FF2B5EF4-FFF2-40B4-BE49-F238E27FC236}">
                  <a16:creationId xmlns:a16="http://schemas.microsoft.com/office/drawing/2014/main" id="{15C624F9-1D25-454B-99E6-F39BA29B9FC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61AEE79-AB63-4603-9494-0E1B03AC40BD}"/>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B0C109B-7A7A-4CDA-8462-7695DB503E29}"/>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3631643-770C-4A9C-AA33-D3DC13268E34}"/>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5828F2-B7FB-4264-AC33-692955EDC4C3}"/>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B4176-8511-4EAA-830E-C946CF9C1459}"/>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024283E-0225-426B-83DC-ED62F65FA849}"/>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1" name="그림 개체 틀 2">
            <a:extLst>
              <a:ext uri="{FF2B5EF4-FFF2-40B4-BE49-F238E27FC236}">
                <a16:creationId xmlns:a16="http://schemas.microsoft.com/office/drawing/2014/main" id="{9402D267-5D5E-4A66-AC2F-5C21582AB3F1}"/>
              </a:ext>
            </a:extLst>
          </p:cNvPr>
          <p:cNvSpPr>
            <a:spLocks noGrp="1"/>
          </p:cNvSpPr>
          <p:nvPr>
            <p:ph type="pic" sz="quarter" idx="10" hasCustomPrompt="1"/>
          </p:nvPr>
        </p:nvSpPr>
        <p:spPr>
          <a:xfrm>
            <a:off x="7501708" y="648150"/>
            <a:ext cx="3485593" cy="31388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A0097D9-F111-48B6-9169-9805C29F4E41}"/>
              </a:ext>
            </a:extLst>
          </p:cNvPr>
          <p:cNvSpPr/>
          <p:nvPr userDrawn="1"/>
        </p:nvSpPr>
        <p:spPr>
          <a:xfrm>
            <a:off x="3880338" y="456787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aphic 14">
            <a:extLst>
              <a:ext uri="{FF2B5EF4-FFF2-40B4-BE49-F238E27FC236}">
                <a16:creationId xmlns:a16="http://schemas.microsoft.com/office/drawing/2014/main" id="{E1AEDBCB-B8A6-46DC-B408-2BE8EC133A3A}"/>
              </a:ext>
            </a:extLst>
          </p:cNvPr>
          <p:cNvGrpSpPr/>
          <p:nvPr userDrawn="1"/>
        </p:nvGrpSpPr>
        <p:grpSpPr>
          <a:xfrm>
            <a:off x="4181510" y="1536176"/>
            <a:ext cx="3966027" cy="3201070"/>
            <a:chOff x="2444748" y="555045"/>
            <a:chExt cx="7282048" cy="5727454"/>
          </a:xfrm>
        </p:grpSpPr>
        <p:sp>
          <p:nvSpPr>
            <p:cNvPr id="4" name="Freeform: Shape 3">
              <a:extLst>
                <a:ext uri="{FF2B5EF4-FFF2-40B4-BE49-F238E27FC236}">
                  <a16:creationId xmlns:a16="http://schemas.microsoft.com/office/drawing/2014/main" id="{4AA4A6DA-83F2-4A3A-9192-DE84413AB48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1B45117-7ACB-494A-A205-A665C05E1E25}"/>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D349466-ECBA-47E5-9745-A423FDEDC5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7BB3733-CFD1-4E9E-9FE7-9BD67E0C815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087111D-A3D1-435B-B13E-C55DF077F4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FCC4EEF-ABF7-40AE-BED4-71BE30D8BB63}"/>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35B0DB0-0826-4CF2-9899-0AF787E459F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F6B97A-E435-4186-ABCB-BD07DA0A107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2" name="Graphic 14">
            <a:extLst>
              <a:ext uri="{FF2B5EF4-FFF2-40B4-BE49-F238E27FC236}">
                <a16:creationId xmlns:a16="http://schemas.microsoft.com/office/drawing/2014/main" id="{CFE13B92-5832-4817-962F-056F0D6CC120}"/>
              </a:ext>
            </a:extLst>
          </p:cNvPr>
          <p:cNvGrpSpPr/>
          <p:nvPr userDrawn="1"/>
        </p:nvGrpSpPr>
        <p:grpSpPr>
          <a:xfrm>
            <a:off x="802991" y="2192794"/>
            <a:ext cx="2744170" cy="2214881"/>
            <a:chOff x="2444748" y="555045"/>
            <a:chExt cx="7282048" cy="5727454"/>
          </a:xfrm>
        </p:grpSpPr>
        <p:sp>
          <p:nvSpPr>
            <p:cNvPr id="13" name="Freeform: Shape 12">
              <a:extLst>
                <a:ext uri="{FF2B5EF4-FFF2-40B4-BE49-F238E27FC236}">
                  <a16:creationId xmlns:a16="http://schemas.microsoft.com/office/drawing/2014/main" id="{8B55B52C-BF34-47AF-BBC7-27211A564CA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DE15B44-7619-43B1-9DD6-C3948D47993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8144E88-F504-4F84-B113-3F93E2343CD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2B52506-B328-477C-833A-B5256AFB88A7}"/>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F0EFBAC-7D4E-4337-88DC-9EFAD4CE659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9C5B30E-F499-4C11-B286-65660103237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D1ADB49-AD9C-4EEB-B012-2EDDDB10AA6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8B7E2B-E0A7-42AD-8EC7-3611D6B7579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aphic 14">
            <a:extLst>
              <a:ext uri="{FF2B5EF4-FFF2-40B4-BE49-F238E27FC236}">
                <a16:creationId xmlns:a16="http://schemas.microsoft.com/office/drawing/2014/main" id="{07E6276E-8ACB-4581-B338-6C20FF3AABF0}"/>
              </a:ext>
            </a:extLst>
          </p:cNvPr>
          <p:cNvGrpSpPr/>
          <p:nvPr userDrawn="1"/>
        </p:nvGrpSpPr>
        <p:grpSpPr>
          <a:xfrm>
            <a:off x="8753103" y="2192794"/>
            <a:ext cx="2744170" cy="2214881"/>
            <a:chOff x="2444748" y="555045"/>
            <a:chExt cx="7282048" cy="5727454"/>
          </a:xfrm>
        </p:grpSpPr>
        <p:sp>
          <p:nvSpPr>
            <p:cNvPr id="22" name="Freeform: Shape 21">
              <a:extLst>
                <a:ext uri="{FF2B5EF4-FFF2-40B4-BE49-F238E27FC236}">
                  <a16:creationId xmlns:a16="http://schemas.microsoft.com/office/drawing/2014/main" id="{A9279636-422C-49ED-B171-A5D312A4CCA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8387C4-C5CC-422A-A1D9-E3DE7B06B16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8ED0A20-1E22-484B-8DE1-F5E6CB68396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A58AB9-62DF-4942-8F64-BCB38297073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1FDF209-81F0-442D-BA86-73F31D9FE51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AC3C1E3-8675-4CEC-B5F7-5D9DFD2DB80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A55425F-9542-42DB-AE74-8E941186E3E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C411EC-81DC-4EC4-8806-BFE9B4C536A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그림 개체 틀 2">
            <a:extLst>
              <a:ext uri="{FF2B5EF4-FFF2-40B4-BE49-F238E27FC236}">
                <a16:creationId xmlns:a16="http://schemas.microsoft.com/office/drawing/2014/main" id="{5CC06A6E-560A-491E-AE2A-E0B7C5EE6406}"/>
              </a:ext>
            </a:extLst>
          </p:cNvPr>
          <p:cNvSpPr>
            <a:spLocks noGrp="1"/>
          </p:cNvSpPr>
          <p:nvPr>
            <p:ph type="pic" sz="quarter" idx="14" hasCustomPrompt="1"/>
          </p:nvPr>
        </p:nvSpPr>
        <p:spPr>
          <a:xfrm>
            <a:off x="4290236" y="1690027"/>
            <a:ext cx="3747829"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1" name="그림 개체 틀 2">
            <a:extLst>
              <a:ext uri="{FF2B5EF4-FFF2-40B4-BE49-F238E27FC236}">
                <a16:creationId xmlns:a16="http://schemas.microsoft.com/office/drawing/2014/main" id="{9F745565-7D61-4424-9B10-0F7F8DD8AE95}"/>
              </a:ext>
            </a:extLst>
          </p:cNvPr>
          <p:cNvSpPr>
            <a:spLocks noGrp="1"/>
          </p:cNvSpPr>
          <p:nvPr>
            <p:ph type="pic" sz="quarter" idx="16" hasCustomPrompt="1"/>
          </p:nvPr>
        </p:nvSpPr>
        <p:spPr>
          <a:xfrm>
            <a:off x="918338"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그림 개체 틀 2">
            <a:extLst>
              <a:ext uri="{FF2B5EF4-FFF2-40B4-BE49-F238E27FC236}">
                <a16:creationId xmlns:a16="http://schemas.microsoft.com/office/drawing/2014/main" id="{5025294E-0FC3-4EF0-928F-11DCB45D72EF}"/>
              </a:ext>
            </a:extLst>
          </p:cNvPr>
          <p:cNvSpPr>
            <a:spLocks noGrp="1"/>
          </p:cNvSpPr>
          <p:nvPr>
            <p:ph type="pic" sz="quarter" idx="33" hasCustomPrompt="1"/>
          </p:nvPr>
        </p:nvSpPr>
        <p:spPr>
          <a:xfrm>
            <a:off x="8868450"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Text Placeholder 9">
            <a:extLst>
              <a:ext uri="{FF2B5EF4-FFF2-40B4-BE49-F238E27FC236}">
                <a16:creationId xmlns:a16="http://schemas.microsoft.com/office/drawing/2014/main" id="{10976E99-DCBD-4134-9E57-1CAE25A6CBD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8821FF-8ED5-4B8B-8A3E-893B404FB4D0}" type="datetimeFigureOut">
              <a:rPr lang="en-US" smtClean="0"/>
              <a:pPr/>
              <a:t>7/11/2021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7CA60-B3EE-407E-88B0-CB9948BA8C7A}" type="slidenum">
              <a:rPr lang="en-US" smtClean="0"/>
              <a:pPr/>
              <a:t>‹#›</a:t>
            </a:fld>
            <a:endParaRPr lang="en-US"/>
          </a:p>
        </p:txBody>
      </p:sp>
    </p:spTree>
    <p:extLst>
      <p:ext uri="{BB962C8B-B14F-4D97-AF65-F5344CB8AC3E}">
        <p14:creationId xmlns:p14="http://schemas.microsoft.com/office/powerpoint/2010/main" val="262151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1"/>
        <p:cNvGrpSpPr/>
        <p:nvPr/>
      </p:nvGrpSpPr>
      <p:grpSpPr>
        <a:xfrm>
          <a:off x="0" y="0"/>
          <a:ext cx="0" cy="0"/>
          <a:chOff x="0" y="0"/>
          <a:chExt cx="0" cy="0"/>
        </a:xfrm>
      </p:grpSpPr>
      <p:sp>
        <p:nvSpPr>
          <p:cNvPr id="12" name="Google Shape;12;p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262626"/>
              </a:buClr>
              <a:buSzPts val="5400"/>
              <a:buNone/>
              <a:defRPr sz="5400" b="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8294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09E604E3-44BB-4135-857B-040684E1FBFD}"/>
              </a:ext>
            </a:extLst>
          </p:cNvPr>
          <p:cNvSpPr>
            <a:spLocks noGrp="1"/>
          </p:cNvSpPr>
          <p:nvPr>
            <p:ph type="pic" idx="15" hasCustomPrompt="1"/>
          </p:nvPr>
        </p:nvSpPr>
        <p:spPr>
          <a:xfrm>
            <a:off x="3799963"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0C4DDDBF-8A43-4C70-AED9-17AB2A1038A9}"/>
              </a:ext>
            </a:extLst>
          </p:cNvPr>
          <p:cNvSpPr>
            <a:spLocks noGrp="1"/>
          </p:cNvSpPr>
          <p:nvPr>
            <p:ph type="pic" idx="16" hasCustomPrompt="1"/>
          </p:nvPr>
        </p:nvSpPr>
        <p:spPr>
          <a:xfrm>
            <a:off x="6259900"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6" name="Picture Placeholder 2">
            <a:extLst>
              <a:ext uri="{FF2B5EF4-FFF2-40B4-BE49-F238E27FC236}">
                <a16:creationId xmlns:a16="http://schemas.microsoft.com/office/drawing/2014/main" id="{376A8808-F867-4B63-A7F8-F42CDB5BCF30}"/>
              </a:ext>
            </a:extLst>
          </p:cNvPr>
          <p:cNvSpPr>
            <a:spLocks noGrp="1"/>
          </p:cNvSpPr>
          <p:nvPr>
            <p:ph type="pic" idx="17" hasCustomPrompt="1"/>
          </p:nvPr>
        </p:nvSpPr>
        <p:spPr>
          <a:xfrm>
            <a:off x="3799963"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7" name="Picture Placeholder 2">
            <a:extLst>
              <a:ext uri="{FF2B5EF4-FFF2-40B4-BE49-F238E27FC236}">
                <a16:creationId xmlns:a16="http://schemas.microsoft.com/office/drawing/2014/main" id="{E37C006D-4532-4EB2-A208-FB9488448195}"/>
              </a:ext>
            </a:extLst>
          </p:cNvPr>
          <p:cNvSpPr>
            <a:spLocks noGrp="1"/>
          </p:cNvSpPr>
          <p:nvPr>
            <p:ph type="pic" idx="18" hasCustomPrompt="1"/>
          </p:nvPr>
        </p:nvSpPr>
        <p:spPr>
          <a:xfrm>
            <a:off x="6259900"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71" r:id="rId14"/>
    <p:sldLayoutId id="2147483672" r:id="rId15"/>
    <p:sldLayoutId id="214748369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449807" TargetMode="External"/><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21" Type="http://schemas.openxmlformats.org/officeDocument/2006/relationships/image" Target="../media/image58.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23" Type="http://schemas.openxmlformats.org/officeDocument/2006/relationships/image" Target="../media/image60.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428127" TargetMode="External"/><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www.statista.com/statistics/243967/breakdown-of-the-cosmetic-market-worldwide-by-product-category/" TargetMode="External"/><Relationship Id="rId3" Type="http://schemas.openxmlformats.org/officeDocument/2006/relationships/hyperlink" Target="https://marqueex.com/the-winning-marketing-strategy-of-mamaearth/" TargetMode="External"/><Relationship Id="rId7" Type="http://schemas.openxmlformats.org/officeDocument/2006/relationships/hyperlink" Target="https://www.expertmarketresearch.com/reports/india-beauty-and-personal-care-market" TargetMode="External"/><Relationship Id="rId2" Type="http://schemas.openxmlformats.org/officeDocument/2006/relationships/hyperlink" Target="https://startuptalky.com/dove-marketing-strategy-campaigns/" TargetMode="External"/><Relationship Id="rId1" Type="http://schemas.openxmlformats.org/officeDocument/2006/relationships/slideLayout" Target="../slideLayouts/slideLayout5.xml"/><Relationship Id="rId6" Type="http://schemas.openxmlformats.org/officeDocument/2006/relationships/hyperlink" Target="https://www.astuteanalytica.com/industry-report/personal-care-products-market" TargetMode="External"/><Relationship Id="rId5" Type="http://schemas.openxmlformats.org/officeDocument/2006/relationships/hyperlink" Target="https://www.mordorintelligence.com/industry-reports/global-beauty-and-personal-care-products-market-industry" TargetMode="External"/><Relationship Id="rId4" Type="http://schemas.openxmlformats.org/officeDocument/2006/relationships/hyperlink" Target="https://magicpin.in/blog/natural-skincare-bra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5.xml"/><Relationship Id="rId5" Type="http://schemas.openxmlformats.org/officeDocument/2006/relationships/image" Target="../media/image81.sv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hart" Target="../charts/chart1.xml"/><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b="-11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361997" y="176341"/>
            <a:ext cx="9468005" cy="1323439"/>
          </a:xfrm>
          <a:prstGeom prst="rect">
            <a:avLst/>
          </a:prstGeom>
          <a:noFill/>
        </p:spPr>
        <p:txBody>
          <a:bodyPr wrap="square" rtlCol="0" anchor="ctr">
            <a:spAutoFit/>
            <a:scene3d>
              <a:camera prst="orthographicFront"/>
              <a:lightRig rig="threePt" dir="t"/>
            </a:scene3d>
            <a:sp3d extrusionH="57150">
              <a:bevelT w="38100" h="38100"/>
            </a:sp3d>
          </a:bodyPr>
          <a:lstStyle/>
          <a:p>
            <a:pPr algn="ctr"/>
            <a:r>
              <a:rPr lang="en-IN" altLang="ko-KR" sz="4000" dirty="0">
                <a:ln w="0"/>
                <a:effectLst>
                  <a:outerShdw blurRad="38100" dist="19050" dir="2700000" algn="tl" rotWithShape="0">
                    <a:schemeClr val="dk1">
                      <a:alpha val="40000"/>
                    </a:schemeClr>
                  </a:outerShdw>
                </a:effectLst>
                <a:latin typeface="Bahnschrift SemiCondensed" panose="020B0502040204020203" pitchFamily="34" charset="0"/>
                <a:cs typeface="Arial" panose="020B0604020202020204" pitchFamily="34" charset="0"/>
              </a:rPr>
              <a:t>Marketing and Re-Branding Strategies </a:t>
            </a:r>
          </a:p>
          <a:p>
            <a:pPr algn="ctr"/>
            <a:r>
              <a:rPr lang="en-IN" altLang="ko-KR" sz="4000" dirty="0">
                <a:ln w="0"/>
                <a:effectLst>
                  <a:outerShdw blurRad="38100" dist="19050" dir="2700000" algn="tl" rotWithShape="0">
                    <a:schemeClr val="dk1">
                      <a:alpha val="40000"/>
                    </a:schemeClr>
                  </a:outerShdw>
                </a:effectLst>
                <a:latin typeface="Bahnschrift SemiCondensed" panose="020B0502040204020203" pitchFamily="34" charset="0"/>
                <a:cs typeface="Arial" panose="020B0604020202020204" pitchFamily="34" charset="0"/>
              </a:rPr>
              <a:t>For The Upcoming Personal Care Giant ‘BU’</a:t>
            </a:r>
            <a:endParaRPr lang="ko-KR" altLang="en-US" sz="4000" dirty="0">
              <a:ln w="0"/>
              <a:effectLst>
                <a:outerShdw blurRad="38100" dist="19050" dir="2700000" algn="tl" rotWithShape="0">
                  <a:schemeClr val="dk1">
                    <a:alpha val="40000"/>
                  </a:schemeClr>
                </a:outerShdw>
              </a:effectLst>
              <a:latin typeface="Bahnschrift SemiCondensed" panose="020B0502040204020203" pitchFamily="34" charset="0"/>
              <a:cs typeface="Arial" panose="020B0604020202020204" pitchFamily="34" charset="0"/>
            </a:endParaRPr>
          </a:p>
        </p:txBody>
      </p:sp>
      <p:pic>
        <p:nvPicPr>
          <p:cNvPr id="3" name="Picture 2">
            <a:extLst>
              <a:ext uri="{FF2B5EF4-FFF2-40B4-BE49-F238E27FC236}">
                <a16:creationId xmlns:a16="http://schemas.microsoft.com/office/drawing/2014/main" id="{9363668C-7AD9-4088-8258-9C69AA88B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41810">
            <a:off x="6662349" y="5718800"/>
            <a:ext cx="816108" cy="816108"/>
          </a:xfrm>
          <a:prstGeom prst="rect">
            <a:avLst/>
          </a:prstGeom>
          <a:effectLst>
            <a:outerShdw blurRad="50800" dist="50800" algn="ctr" rotWithShape="0">
              <a:srgbClr val="000000">
                <a:alpha val="43137"/>
              </a:srgbClr>
            </a:outerShdw>
          </a:effectLst>
          <a:scene3d>
            <a:camera prst="isometricRightUp"/>
            <a:lightRig rig="threePt" dir="t"/>
          </a:scene3d>
        </p:spPr>
      </p:pic>
    </p:spTree>
    <p:extLst>
      <p:ext uri="{BB962C8B-B14F-4D97-AF65-F5344CB8AC3E}">
        <p14:creationId xmlns:p14="http://schemas.microsoft.com/office/powerpoint/2010/main" val="1246675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C13C459-F539-4FB4-8F26-48868463AF08}"/>
              </a:ext>
            </a:extLst>
          </p:cNvPr>
          <p:cNvGraphicFramePr/>
          <p:nvPr>
            <p:extLst>
              <p:ext uri="{D42A27DB-BD31-4B8C-83A1-F6EECF244321}">
                <p14:modId xmlns:p14="http://schemas.microsoft.com/office/powerpoint/2010/main" val="2303508502"/>
              </p:ext>
            </p:extLst>
          </p:nvPr>
        </p:nvGraphicFramePr>
        <p:xfrm>
          <a:off x="414485" y="-63202"/>
          <a:ext cx="11363030" cy="6673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1496B150-8D22-4E8E-9A49-28F2D2867273}"/>
              </a:ext>
            </a:extLst>
          </p:cNvPr>
          <p:cNvSpPr/>
          <p:nvPr/>
        </p:nvSpPr>
        <p:spPr>
          <a:xfrm>
            <a:off x="765531" y="6241018"/>
            <a:ext cx="571500" cy="2197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E9682952-4807-4A76-A8B1-D649A787A26A}"/>
              </a:ext>
            </a:extLst>
          </p:cNvPr>
          <p:cNvSpPr txBox="1"/>
          <p:nvPr/>
        </p:nvSpPr>
        <p:spPr>
          <a:xfrm>
            <a:off x="678426" y="6166232"/>
            <a:ext cx="4204149" cy="369332"/>
          </a:xfrm>
          <a:prstGeom prst="rect">
            <a:avLst/>
          </a:prstGeom>
          <a:noFill/>
        </p:spPr>
        <p:txBody>
          <a:bodyPr wrap="square" rtlCol="0">
            <a:spAutoFit/>
          </a:bodyPr>
          <a:lstStyle/>
          <a:p>
            <a:r>
              <a:rPr lang="en-US" dirty="0"/>
              <a:t>           Dominant Traits</a:t>
            </a:r>
            <a:endParaRPr lang="en-IN" dirty="0"/>
          </a:p>
        </p:txBody>
      </p:sp>
      <p:sp>
        <p:nvSpPr>
          <p:cNvPr id="36" name="TextBox 35">
            <a:extLst>
              <a:ext uri="{FF2B5EF4-FFF2-40B4-BE49-F238E27FC236}">
                <a16:creationId xmlns:a16="http://schemas.microsoft.com/office/drawing/2014/main" id="{E2E308F6-F4EC-4C3B-AAAC-0E69AB9EF17F}"/>
              </a:ext>
            </a:extLst>
          </p:cNvPr>
          <p:cNvSpPr txBox="1"/>
          <p:nvPr/>
        </p:nvSpPr>
        <p:spPr>
          <a:xfrm>
            <a:off x="309710" y="223984"/>
            <a:ext cx="10915650" cy="584775"/>
          </a:xfrm>
          <a:prstGeom prst="rect">
            <a:avLst/>
          </a:prstGeom>
          <a:noFill/>
        </p:spPr>
        <p:txBody>
          <a:bodyPr wrap="square" rtlCol="0">
            <a:spAutoFit/>
          </a:bodyPr>
          <a:lstStyle/>
          <a:p>
            <a:r>
              <a:rPr lang="en-US" sz="3200" dirty="0"/>
              <a:t>Segmentation			  </a:t>
            </a:r>
            <a:endParaRPr lang="en-IN" sz="3200" dirty="0"/>
          </a:p>
        </p:txBody>
      </p:sp>
      <p:sp>
        <p:nvSpPr>
          <p:cNvPr id="37" name="TextBox 36">
            <a:extLst>
              <a:ext uri="{FF2B5EF4-FFF2-40B4-BE49-F238E27FC236}">
                <a16:creationId xmlns:a16="http://schemas.microsoft.com/office/drawing/2014/main" id="{35026315-461A-4775-A2F9-2C4FF411469C}"/>
              </a:ext>
            </a:extLst>
          </p:cNvPr>
          <p:cNvSpPr txBox="1"/>
          <p:nvPr/>
        </p:nvSpPr>
        <p:spPr>
          <a:xfrm>
            <a:off x="8686652" y="6214557"/>
            <a:ext cx="5686426" cy="246221"/>
          </a:xfrm>
          <a:prstGeom prst="rect">
            <a:avLst/>
          </a:prstGeom>
          <a:noFill/>
        </p:spPr>
        <p:txBody>
          <a:bodyPr wrap="square" rtlCol="0">
            <a:spAutoFit/>
          </a:bodyPr>
          <a:lstStyle/>
          <a:p>
            <a:r>
              <a:rPr lang="en-US" sz="1000" dirty="0">
                <a:ln w="0"/>
                <a:effectLst>
                  <a:outerShdw blurRad="38100" dist="19050" dir="2700000" algn="tl" rotWithShape="0">
                    <a:schemeClr val="dk1">
                      <a:alpha val="40000"/>
                    </a:schemeClr>
                  </a:outerShdw>
                </a:effectLst>
              </a:rPr>
              <a:t>*Created from the data received from market research</a:t>
            </a:r>
            <a:endParaRPr lang="en-IN" sz="1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446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School girl">
            <a:extLst>
              <a:ext uri="{FF2B5EF4-FFF2-40B4-BE49-F238E27FC236}">
                <a16:creationId xmlns:a16="http://schemas.microsoft.com/office/drawing/2014/main" id="{DDA6F0B3-F139-423B-A783-104E5D3CD5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549" y="865702"/>
            <a:ext cx="914400" cy="914400"/>
          </a:xfrm>
          <a:prstGeom prst="rect">
            <a:avLst/>
          </a:prstGeom>
        </p:spPr>
      </p:pic>
      <p:pic>
        <p:nvPicPr>
          <p:cNvPr id="3" name="Graphic 2" descr="Rupee">
            <a:extLst>
              <a:ext uri="{FF2B5EF4-FFF2-40B4-BE49-F238E27FC236}">
                <a16:creationId xmlns:a16="http://schemas.microsoft.com/office/drawing/2014/main" id="{1B3D8B52-7645-48B7-84A2-AD5CADACDA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991" y="1896547"/>
            <a:ext cx="749518" cy="749518"/>
          </a:xfrm>
          <a:prstGeom prst="rect">
            <a:avLst/>
          </a:prstGeom>
        </p:spPr>
      </p:pic>
      <p:pic>
        <p:nvPicPr>
          <p:cNvPr id="4" name="Graphic 3" descr="Group brainstorm">
            <a:extLst>
              <a:ext uri="{FF2B5EF4-FFF2-40B4-BE49-F238E27FC236}">
                <a16:creationId xmlns:a16="http://schemas.microsoft.com/office/drawing/2014/main" id="{36066ABC-715E-4E24-B75E-599479960A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698" y="2769956"/>
            <a:ext cx="805999" cy="805999"/>
          </a:xfrm>
          <a:prstGeom prst="rect">
            <a:avLst/>
          </a:prstGeom>
        </p:spPr>
      </p:pic>
      <p:pic>
        <p:nvPicPr>
          <p:cNvPr id="5" name="Graphic 4" descr="Open hand with plant">
            <a:extLst>
              <a:ext uri="{FF2B5EF4-FFF2-40B4-BE49-F238E27FC236}">
                <a16:creationId xmlns:a16="http://schemas.microsoft.com/office/drawing/2014/main" id="{682259A3-CC63-4BEF-A6C7-55DE16DE0C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1736" y="3699846"/>
            <a:ext cx="670027" cy="670027"/>
          </a:xfrm>
          <a:prstGeom prst="rect">
            <a:avLst/>
          </a:prstGeom>
        </p:spPr>
      </p:pic>
      <p:pic>
        <p:nvPicPr>
          <p:cNvPr id="6" name="Graphic 5" descr="City">
            <a:extLst>
              <a:ext uri="{FF2B5EF4-FFF2-40B4-BE49-F238E27FC236}">
                <a16:creationId xmlns:a16="http://schemas.microsoft.com/office/drawing/2014/main" id="{886A5262-9A9F-42C0-97C1-D07C9DE81D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0999" y="4493764"/>
            <a:ext cx="571500" cy="571500"/>
          </a:xfrm>
          <a:prstGeom prst="rect">
            <a:avLst/>
          </a:prstGeom>
        </p:spPr>
      </p:pic>
      <p:pic>
        <p:nvPicPr>
          <p:cNvPr id="7" name="Graphic 6" descr="Flask">
            <a:extLst>
              <a:ext uri="{FF2B5EF4-FFF2-40B4-BE49-F238E27FC236}">
                <a16:creationId xmlns:a16="http://schemas.microsoft.com/office/drawing/2014/main" id="{CA1396F3-F9A1-4177-9772-D55C2CE77E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799" y="5189155"/>
            <a:ext cx="666750" cy="666750"/>
          </a:xfrm>
          <a:prstGeom prst="rect">
            <a:avLst/>
          </a:prstGeom>
        </p:spPr>
      </p:pic>
      <p:pic>
        <p:nvPicPr>
          <p:cNvPr id="8" name="Graphic 7" descr="Smiling face with solid fill">
            <a:extLst>
              <a:ext uri="{FF2B5EF4-FFF2-40B4-BE49-F238E27FC236}">
                <a16:creationId xmlns:a16="http://schemas.microsoft.com/office/drawing/2014/main" id="{7F727B9D-6D78-45F8-BE1D-D447A6262B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1735" y="6096001"/>
            <a:ext cx="670027" cy="670027"/>
          </a:xfrm>
          <a:prstGeom prst="rect">
            <a:avLst/>
          </a:prstGeom>
        </p:spPr>
      </p:pic>
      <p:sp>
        <p:nvSpPr>
          <p:cNvPr id="9" name="TextBox 8">
            <a:extLst>
              <a:ext uri="{FF2B5EF4-FFF2-40B4-BE49-F238E27FC236}">
                <a16:creationId xmlns:a16="http://schemas.microsoft.com/office/drawing/2014/main" id="{8F28A87E-FFAF-4566-BD95-ABC5B9C05078}"/>
              </a:ext>
            </a:extLst>
          </p:cNvPr>
          <p:cNvSpPr txBox="1"/>
          <p:nvPr/>
        </p:nvSpPr>
        <p:spPr>
          <a:xfrm>
            <a:off x="1276349" y="1138236"/>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Female aged between 21-25</a:t>
            </a:r>
            <a:endParaRPr lang="en-IN" dirty="0">
              <a:ln w="0"/>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774833FE-F575-44B6-859F-56037AD19BD4}"/>
              </a:ext>
            </a:extLst>
          </p:cNvPr>
          <p:cNvSpPr txBox="1"/>
          <p:nvPr/>
        </p:nvSpPr>
        <p:spPr>
          <a:xfrm>
            <a:off x="1272723" y="2025729"/>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Budget-friendly products</a:t>
            </a:r>
            <a:endParaRPr lang="en-IN" dirty="0">
              <a:ln w="0"/>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AD8D6400-E5A3-4668-8205-F749A09C5B9C}"/>
              </a:ext>
            </a:extLst>
          </p:cNvPr>
          <p:cNvSpPr txBox="1"/>
          <p:nvPr/>
        </p:nvSpPr>
        <p:spPr>
          <a:xfrm>
            <a:off x="1272722" y="3061139"/>
            <a:ext cx="5261428"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Creating more awareness about personal care</a:t>
            </a:r>
            <a:endParaRPr lang="en-IN" dirty="0">
              <a:ln w="0"/>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3C379B9E-9E0E-45E5-A2FD-4CF9C1792E15}"/>
              </a:ext>
            </a:extLst>
          </p:cNvPr>
          <p:cNvSpPr txBox="1"/>
          <p:nvPr/>
        </p:nvSpPr>
        <p:spPr>
          <a:xfrm>
            <a:off x="1272723" y="3881928"/>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Environment-friendly products and packaging</a:t>
            </a:r>
            <a:endParaRPr lang="en-IN" dirty="0">
              <a:ln w="0"/>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6E24921C-6326-4964-9AA1-FFE1B7D21443}"/>
              </a:ext>
            </a:extLst>
          </p:cNvPr>
          <p:cNvSpPr txBox="1"/>
          <p:nvPr/>
        </p:nvSpPr>
        <p:spPr>
          <a:xfrm>
            <a:off x="1278623" y="4595619"/>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Developing and underdeveloped regions</a:t>
            </a:r>
            <a:endParaRPr lang="en-IN" dirty="0">
              <a:ln w="0"/>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1B93F67C-8644-4026-AF94-51A7FF9E31CF}"/>
              </a:ext>
            </a:extLst>
          </p:cNvPr>
          <p:cNvSpPr txBox="1"/>
          <p:nvPr/>
        </p:nvSpPr>
        <p:spPr>
          <a:xfrm>
            <a:off x="1272724" y="5407582"/>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Best quality ingredients</a:t>
            </a:r>
            <a:endParaRPr lang="en-IN" dirty="0">
              <a:ln w="0"/>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3F662A92-A7B2-4595-8064-E11CC518561C}"/>
              </a:ext>
            </a:extLst>
          </p:cNvPr>
          <p:cNvSpPr txBox="1"/>
          <p:nvPr/>
        </p:nvSpPr>
        <p:spPr>
          <a:xfrm>
            <a:off x="1272724" y="6246348"/>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Skin care products</a:t>
            </a:r>
            <a:endParaRPr lang="en-IN" dirty="0">
              <a:ln w="0"/>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60682759-F465-40FA-AAF9-61442EA406FD}"/>
              </a:ext>
            </a:extLst>
          </p:cNvPr>
          <p:cNvSpPr txBox="1"/>
          <p:nvPr/>
        </p:nvSpPr>
        <p:spPr>
          <a:xfrm>
            <a:off x="-492016" y="101774"/>
            <a:ext cx="10915650" cy="461665"/>
          </a:xfrm>
          <a:prstGeom prst="rect">
            <a:avLst/>
          </a:prstGeom>
          <a:noFill/>
        </p:spPr>
        <p:txBody>
          <a:bodyPr wrap="square" rtlCol="0">
            <a:spAutoFit/>
          </a:bodyPr>
          <a:lstStyle/>
          <a:p>
            <a:pPr algn="ctr"/>
            <a:r>
              <a:rPr lang="en-US" sz="2400" dirty="0"/>
              <a:t>                    Targeting 					          Positioning</a:t>
            </a:r>
            <a:endParaRPr lang="en-IN" sz="2400" dirty="0"/>
          </a:p>
        </p:txBody>
      </p:sp>
      <p:cxnSp>
        <p:nvCxnSpPr>
          <p:cNvPr id="18" name="Straight Connector 17">
            <a:extLst>
              <a:ext uri="{FF2B5EF4-FFF2-40B4-BE49-F238E27FC236}">
                <a16:creationId xmlns:a16="http://schemas.microsoft.com/office/drawing/2014/main" id="{90DDD073-CC3F-4BD3-AB93-CA7BDE4F0BB2}"/>
              </a:ext>
            </a:extLst>
          </p:cNvPr>
          <p:cNvCxnSpPr/>
          <p:nvPr/>
        </p:nvCxnSpPr>
        <p:spPr>
          <a:xfrm>
            <a:off x="6400800" y="787450"/>
            <a:ext cx="0" cy="5749978"/>
          </a:xfrm>
          <a:prstGeom prst="line">
            <a:avLst/>
          </a:prstGeom>
        </p:spPr>
        <p:style>
          <a:lnRef idx="1">
            <a:schemeClr val="dk1"/>
          </a:lnRef>
          <a:fillRef idx="0">
            <a:schemeClr val="dk1"/>
          </a:fillRef>
          <a:effectRef idx="0">
            <a:schemeClr val="dk1"/>
          </a:effectRef>
          <a:fontRef idx="minor">
            <a:schemeClr val="tx1"/>
          </a:fontRef>
        </p:style>
      </p:cxnSp>
      <p:pic>
        <p:nvPicPr>
          <p:cNvPr id="20" name="Graphic 19" descr="Fingerprint">
            <a:extLst>
              <a:ext uri="{FF2B5EF4-FFF2-40B4-BE49-F238E27FC236}">
                <a16:creationId xmlns:a16="http://schemas.microsoft.com/office/drawing/2014/main" id="{33146F77-C707-4BBA-BC28-D43533FF1C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58000" y="958879"/>
            <a:ext cx="728046" cy="728046"/>
          </a:xfrm>
          <a:prstGeom prst="rect">
            <a:avLst/>
          </a:prstGeom>
        </p:spPr>
      </p:pic>
      <p:pic>
        <p:nvPicPr>
          <p:cNvPr id="22" name="Graphic 21" descr="Recycle">
            <a:extLst>
              <a:ext uri="{FF2B5EF4-FFF2-40B4-BE49-F238E27FC236}">
                <a16:creationId xmlns:a16="http://schemas.microsoft.com/office/drawing/2014/main" id="{80B10758-1B50-49D0-A961-9DAA5205D1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9023" y="1859116"/>
            <a:ext cx="805999" cy="805999"/>
          </a:xfrm>
          <a:prstGeom prst="rect">
            <a:avLst/>
          </a:prstGeom>
        </p:spPr>
      </p:pic>
      <p:pic>
        <p:nvPicPr>
          <p:cNvPr id="24" name="Graphic 23" descr="Cycle with people">
            <a:extLst>
              <a:ext uri="{FF2B5EF4-FFF2-40B4-BE49-F238E27FC236}">
                <a16:creationId xmlns:a16="http://schemas.microsoft.com/office/drawing/2014/main" id="{E8344FE3-08E9-4041-A386-69462D09A85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89040" y="2793292"/>
            <a:ext cx="865963" cy="865963"/>
          </a:xfrm>
          <a:prstGeom prst="rect">
            <a:avLst/>
          </a:prstGeom>
        </p:spPr>
      </p:pic>
      <p:pic>
        <p:nvPicPr>
          <p:cNvPr id="26" name="Graphic 25" descr="Coins">
            <a:extLst>
              <a:ext uri="{FF2B5EF4-FFF2-40B4-BE49-F238E27FC236}">
                <a16:creationId xmlns:a16="http://schemas.microsoft.com/office/drawing/2014/main" id="{55F0074D-EFDD-4478-BDDE-61822A110B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858000" y="3787432"/>
            <a:ext cx="805998" cy="805998"/>
          </a:xfrm>
          <a:prstGeom prst="rect">
            <a:avLst/>
          </a:prstGeom>
        </p:spPr>
      </p:pic>
      <p:sp>
        <p:nvSpPr>
          <p:cNvPr id="27" name="TextBox 26">
            <a:extLst>
              <a:ext uri="{FF2B5EF4-FFF2-40B4-BE49-F238E27FC236}">
                <a16:creationId xmlns:a16="http://schemas.microsoft.com/office/drawing/2014/main" id="{F0336551-9C26-4B40-BAD6-38610868EEB9}"/>
              </a:ext>
            </a:extLst>
          </p:cNvPr>
          <p:cNvSpPr txBox="1"/>
          <p:nvPr/>
        </p:nvSpPr>
        <p:spPr>
          <a:xfrm>
            <a:off x="7753349" y="1141600"/>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Unique in the market </a:t>
            </a:r>
            <a:endParaRPr lang="en-IN" dirty="0">
              <a:ln w="0"/>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98B62104-FAFA-4AAE-9B98-15DD8268F65B}"/>
              </a:ext>
            </a:extLst>
          </p:cNvPr>
          <p:cNvSpPr txBox="1"/>
          <p:nvPr/>
        </p:nvSpPr>
        <p:spPr>
          <a:xfrm>
            <a:off x="7753348" y="2063387"/>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Most environment-friendly in the market</a:t>
            </a:r>
            <a:endParaRPr lang="en-IN" dirty="0">
              <a:ln w="0"/>
              <a:effectLst>
                <a:outerShdw blurRad="38100" dist="19050" dir="2700000" algn="tl" rotWithShape="0">
                  <a:schemeClr val="dk1">
                    <a:alpha val="40000"/>
                  </a:schemeClr>
                </a:outerShdw>
              </a:effectLst>
            </a:endParaRPr>
          </a:p>
        </p:txBody>
      </p:sp>
      <p:sp>
        <p:nvSpPr>
          <p:cNvPr id="29" name="TextBox 28">
            <a:extLst>
              <a:ext uri="{FF2B5EF4-FFF2-40B4-BE49-F238E27FC236}">
                <a16:creationId xmlns:a16="http://schemas.microsoft.com/office/drawing/2014/main" id="{FE76A3E1-9287-49BB-9070-F2A3920DC90B}"/>
              </a:ext>
            </a:extLst>
          </p:cNvPr>
          <p:cNvSpPr txBox="1"/>
          <p:nvPr/>
        </p:nvSpPr>
        <p:spPr>
          <a:xfrm>
            <a:off x="7753349" y="3047281"/>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The Brand for all</a:t>
            </a:r>
            <a:endParaRPr lang="en-IN" dirty="0">
              <a:ln w="0"/>
              <a:effectLst>
                <a:outerShdw blurRad="38100" dist="19050" dir="2700000" algn="tl" rotWithShape="0">
                  <a:schemeClr val="dk1">
                    <a:alpha val="40000"/>
                  </a:schemeClr>
                </a:outerShdw>
              </a:effectLst>
            </a:endParaRPr>
          </a:p>
        </p:txBody>
      </p:sp>
      <p:sp>
        <p:nvSpPr>
          <p:cNvPr id="30" name="TextBox 29">
            <a:extLst>
              <a:ext uri="{FF2B5EF4-FFF2-40B4-BE49-F238E27FC236}">
                <a16:creationId xmlns:a16="http://schemas.microsoft.com/office/drawing/2014/main" id="{29D65CD3-5CE4-4D84-A695-5200318EB92A}"/>
              </a:ext>
            </a:extLst>
          </p:cNvPr>
          <p:cNvSpPr txBox="1"/>
          <p:nvPr/>
        </p:nvSpPr>
        <p:spPr>
          <a:xfrm>
            <a:off x="7753349" y="4000541"/>
            <a:ext cx="4857751"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Pocket-friendly</a:t>
            </a:r>
            <a:endParaRPr lang="en-IN" dirty="0">
              <a:ln w="0"/>
              <a:effectLst>
                <a:outerShdw blurRad="38100" dist="19050" dir="2700000" algn="tl" rotWithShape="0">
                  <a:schemeClr val="dk1">
                    <a:alpha val="40000"/>
                  </a:schemeClr>
                </a:outerShdw>
              </a:effectLst>
            </a:endParaRPr>
          </a:p>
        </p:txBody>
      </p:sp>
      <p:sp>
        <p:nvSpPr>
          <p:cNvPr id="31" name="TextBox 30">
            <a:extLst>
              <a:ext uri="{FF2B5EF4-FFF2-40B4-BE49-F238E27FC236}">
                <a16:creationId xmlns:a16="http://schemas.microsoft.com/office/drawing/2014/main" id="{11F8F527-FF06-4840-B857-B3783B3DB2C3}"/>
              </a:ext>
            </a:extLst>
          </p:cNvPr>
          <p:cNvSpPr txBox="1"/>
          <p:nvPr/>
        </p:nvSpPr>
        <p:spPr>
          <a:xfrm>
            <a:off x="6721025" y="5073356"/>
            <a:ext cx="4857751" cy="1477328"/>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ln w="0"/>
                <a:effectLst>
                  <a:outerShdw blurRad="38100" dist="19050" dir="2700000" algn="tl" rotWithShape="0">
                    <a:schemeClr val="dk1">
                      <a:alpha val="40000"/>
                    </a:schemeClr>
                  </a:outerShdw>
                </a:effectLst>
              </a:rPr>
              <a:t>Let’s say if someone is looking for a personal care brand that is unique with its products as well as environment-friendly, made for everyone and the most cost effective, then it should be ‘BU’.</a:t>
            </a: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3746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117139" y="87161"/>
            <a:ext cx="8872545" cy="461665"/>
          </a:xfrm>
          <a:prstGeom prst="rect">
            <a:avLst/>
          </a:prstGeom>
          <a:noFill/>
        </p:spPr>
        <p:txBody>
          <a:bodyPr wrap="square" rtlCol="0">
            <a:spAutoFit/>
          </a:bodyPr>
          <a:lstStyle/>
          <a:p>
            <a:pPr algn="ctr"/>
            <a:r>
              <a:rPr lang="en-US" sz="2400" dirty="0">
                <a:latin typeface="+mj-lt"/>
                <a:cs typeface="Arial" panose="020B0604020202020204" pitchFamily="34" charset="0"/>
              </a:rPr>
              <a:t>Roadmap For The Next 1 Year</a:t>
            </a:r>
          </a:p>
        </p:txBody>
      </p:sp>
      <p:grpSp>
        <p:nvGrpSpPr>
          <p:cNvPr id="65" name="Group 64"/>
          <p:cNvGrpSpPr/>
          <p:nvPr/>
        </p:nvGrpSpPr>
        <p:grpSpPr>
          <a:xfrm>
            <a:off x="3186215" y="4373425"/>
            <a:ext cx="1688718" cy="577081"/>
            <a:chOff x="741898" y="5408441"/>
            <a:chExt cx="3349178" cy="368594"/>
          </a:xfrm>
        </p:grpSpPr>
        <p:sp>
          <p:nvSpPr>
            <p:cNvPr id="66" name="Rectangle 65"/>
            <p:cNvSpPr/>
            <p:nvPr/>
          </p:nvSpPr>
          <p:spPr>
            <a:xfrm>
              <a:off x="741898" y="5408441"/>
              <a:ext cx="3349178" cy="368594"/>
            </a:xfrm>
            <a:prstGeom prst="rect">
              <a:avLst/>
            </a:prstGeom>
          </p:spPr>
          <p:txBody>
            <a:bodyPr wrap="square">
              <a:spAutoFit/>
            </a:bodyPr>
            <a:lstStyle/>
            <a:p>
              <a:r>
                <a:rPr lang="en-US" sz="1050" b="1" dirty="0">
                  <a:solidFill>
                    <a:srgbClr val="0070C0"/>
                  </a:solidFill>
                  <a:latin typeface="Arial" panose="020B0604020202020204" pitchFamily="34" charset="0"/>
                  <a:cs typeface="Arial" panose="020B0604020202020204" pitchFamily="34" charset="0"/>
                </a:rPr>
                <a:t>Here we are learning from our past mistakes and working on them</a:t>
              </a:r>
            </a:p>
          </p:txBody>
        </p:sp>
        <p:sp>
          <p:nvSpPr>
            <p:cNvPr id="67" name="Rectangle 66"/>
            <p:cNvSpPr/>
            <p:nvPr/>
          </p:nvSpPr>
          <p:spPr>
            <a:xfrm flipH="1">
              <a:off x="877335" y="5540178"/>
              <a:ext cx="2435872" cy="137609"/>
            </a:xfrm>
            <a:prstGeom prst="rect">
              <a:avLst/>
            </a:prstGeom>
          </p:spPr>
          <p:txBody>
            <a:bodyPr wrap="square">
              <a:spAutoFit/>
            </a:bodyPr>
            <a:lstStyle/>
            <a:p>
              <a:endParaRPr lang="en-US" sz="800" dirty="0">
                <a:latin typeface="Arial" panose="020B0604020202020204" pitchFamily="34" charset="0"/>
                <a:cs typeface="Arial" panose="020B0604020202020204" pitchFamily="34" charset="0"/>
              </a:endParaRPr>
            </a:p>
          </p:txBody>
        </p:sp>
      </p:grpSp>
      <p:grpSp>
        <p:nvGrpSpPr>
          <p:cNvPr id="68" name="Group 67"/>
          <p:cNvGrpSpPr/>
          <p:nvPr/>
        </p:nvGrpSpPr>
        <p:grpSpPr>
          <a:xfrm>
            <a:off x="4438939" y="822039"/>
            <a:ext cx="1977003" cy="577081"/>
            <a:chOff x="5159" y="5256945"/>
            <a:chExt cx="3920925" cy="368595"/>
          </a:xfrm>
        </p:grpSpPr>
        <p:sp>
          <p:nvSpPr>
            <p:cNvPr id="69" name="Rectangle 68"/>
            <p:cNvSpPr/>
            <p:nvPr/>
          </p:nvSpPr>
          <p:spPr>
            <a:xfrm>
              <a:off x="5159" y="5256945"/>
              <a:ext cx="3920925" cy="368595"/>
            </a:xfrm>
            <a:prstGeom prst="rect">
              <a:avLst/>
            </a:prstGeom>
          </p:spPr>
          <p:txBody>
            <a:bodyPr wrap="square">
              <a:spAutoFit/>
            </a:bodyPr>
            <a:lstStyle/>
            <a:p>
              <a:r>
                <a:rPr lang="en-US" sz="1050" b="1" dirty="0">
                  <a:solidFill>
                    <a:srgbClr val="D6AA54"/>
                  </a:solidFill>
                  <a:latin typeface="Arial" panose="020B0604020202020204" pitchFamily="34" charset="0"/>
                  <a:cs typeface="Arial" panose="020B0604020202020204" pitchFamily="34" charset="0"/>
                </a:rPr>
                <a:t>Here we are working on our Re-branding to position ourself in the competition</a:t>
              </a:r>
            </a:p>
          </p:txBody>
        </p:sp>
        <p:sp>
          <p:nvSpPr>
            <p:cNvPr id="70" name="Rectangle 69"/>
            <p:cNvSpPr/>
            <p:nvPr/>
          </p:nvSpPr>
          <p:spPr>
            <a:xfrm flipH="1">
              <a:off x="877335" y="5429850"/>
              <a:ext cx="2435872" cy="137609"/>
            </a:xfrm>
            <a:prstGeom prst="rect">
              <a:avLst/>
            </a:prstGeom>
          </p:spPr>
          <p:txBody>
            <a:bodyPr wrap="square">
              <a:spAutoFit/>
            </a:bodyPr>
            <a:lstStyle/>
            <a:p>
              <a:endParaRPr lang="en-US" sz="800" dirty="0">
                <a:latin typeface="Arial" panose="020B0604020202020204" pitchFamily="34" charset="0"/>
                <a:cs typeface="Arial" panose="020B0604020202020204" pitchFamily="34" charset="0"/>
              </a:endParaRPr>
            </a:p>
          </p:txBody>
        </p:sp>
      </p:grpSp>
      <p:grpSp>
        <p:nvGrpSpPr>
          <p:cNvPr id="71" name="Group 70"/>
          <p:cNvGrpSpPr/>
          <p:nvPr/>
        </p:nvGrpSpPr>
        <p:grpSpPr>
          <a:xfrm>
            <a:off x="9701771" y="799207"/>
            <a:ext cx="2019548" cy="577081"/>
            <a:chOff x="-692096" y="5348581"/>
            <a:chExt cx="4005303" cy="368595"/>
          </a:xfrm>
        </p:grpSpPr>
        <p:sp>
          <p:nvSpPr>
            <p:cNvPr id="72" name="Rectangle 71"/>
            <p:cNvSpPr/>
            <p:nvPr/>
          </p:nvSpPr>
          <p:spPr>
            <a:xfrm>
              <a:off x="-692096" y="5348581"/>
              <a:ext cx="3933576" cy="368595"/>
            </a:xfrm>
            <a:prstGeom prst="rect">
              <a:avLst/>
            </a:prstGeom>
          </p:spPr>
          <p:txBody>
            <a:bodyPr wrap="square">
              <a:spAutoFit/>
            </a:bodyPr>
            <a:lstStyle/>
            <a:p>
              <a:r>
                <a:rPr lang="en-US" sz="1050" b="1" dirty="0">
                  <a:solidFill>
                    <a:srgbClr val="FF0000"/>
                  </a:solidFill>
                  <a:latin typeface="Arial" panose="020B0604020202020204" pitchFamily="34" charset="0"/>
                  <a:cs typeface="Arial" panose="020B0604020202020204" pitchFamily="34" charset="0"/>
                </a:rPr>
                <a:t>And </a:t>
              </a:r>
              <a:r>
                <a:rPr lang="en-US" sz="1050" b="1" dirty="0" err="1">
                  <a:solidFill>
                    <a:srgbClr val="FF0000"/>
                  </a:solidFill>
                  <a:latin typeface="Arial" panose="020B0604020202020204" pitchFamily="34" charset="0"/>
                  <a:cs typeface="Arial" panose="020B0604020202020204" pitchFamily="34" charset="0"/>
                </a:rPr>
                <a:t>utimately</a:t>
              </a:r>
              <a:r>
                <a:rPr lang="en-US" sz="1050" b="1" dirty="0">
                  <a:solidFill>
                    <a:srgbClr val="FF0000"/>
                  </a:solidFill>
                  <a:latin typeface="Arial" panose="020B0604020202020204" pitchFamily="34" charset="0"/>
                  <a:cs typeface="Arial" panose="020B0604020202020204" pitchFamily="34" charset="0"/>
                </a:rPr>
                <a:t> we’re all set to achieve our goal to serve people to the fullest</a:t>
              </a:r>
            </a:p>
          </p:txBody>
        </p:sp>
        <p:sp>
          <p:nvSpPr>
            <p:cNvPr id="73" name="Rectangle 72"/>
            <p:cNvSpPr/>
            <p:nvPr/>
          </p:nvSpPr>
          <p:spPr>
            <a:xfrm flipH="1">
              <a:off x="877335" y="5429850"/>
              <a:ext cx="2435872" cy="137609"/>
            </a:xfrm>
            <a:prstGeom prst="rect">
              <a:avLst/>
            </a:prstGeom>
          </p:spPr>
          <p:txBody>
            <a:bodyPr wrap="square">
              <a:spAutoFit/>
            </a:bodyPr>
            <a:lstStyle/>
            <a:p>
              <a:endParaRPr lang="en-US" sz="800" dirty="0">
                <a:latin typeface="Arial" panose="020B0604020202020204" pitchFamily="34" charset="0"/>
                <a:cs typeface="Arial" panose="020B0604020202020204" pitchFamily="34" charset="0"/>
              </a:endParaRPr>
            </a:p>
          </p:txBody>
        </p:sp>
      </p:grpSp>
      <p:grpSp>
        <p:nvGrpSpPr>
          <p:cNvPr id="74" name="Group 73"/>
          <p:cNvGrpSpPr/>
          <p:nvPr/>
        </p:nvGrpSpPr>
        <p:grpSpPr>
          <a:xfrm>
            <a:off x="161712" y="1932886"/>
            <a:ext cx="1814486" cy="668451"/>
            <a:chOff x="-256221" y="5429850"/>
            <a:chExt cx="3598610" cy="426955"/>
          </a:xfrm>
        </p:grpSpPr>
        <p:sp>
          <p:nvSpPr>
            <p:cNvPr id="75" name="Rectangle 74"/>
            <p:cNvSpPr/>
            <p:nvPr/>
          </p:nvSpPr>
          <p:spPr>
            <a:xfrm>
              <a:off x="-256221" y="5488210"/>
              <a:ext cx="3598610" cy="368595"/>
            </a:xfrm>
            <a:prstGeom prst="rect">
              <a:avLst/>
            </a:prstGeom>
          </p:spPr>
          <p:txBody>
            <a:bodyPr wrap="square">
              <a:spAutoFit/>
            </a:bodyPr>
            <a:lstStyle/>
            <a:p>
              <a:r>
                <a:rPr lang="en-US" sz="1050" b="1" dirty="0">
                  <a:solidFill>
                    <a:srgbClr val="CB2363"/>
                  </a:solidFill>
                  <a:latin typeface="Arial" panose="020B0604020202020204" pitchFamily="34" charset="0"/>
                  <a:cs typeface="Arial" panose="020B0604020202020204" pitchFamily="34" charset="0"/>
                </a:rPr>
                <a:t>Not going with the flow, here we are avoiding the DON’Ts and the barriers</a:t>
              </a:r>
            </a:p>
          </p:txBody>
        </p:sp>
        <p:sp>
          <p:nvSpPr>
            <p:cNvPr id="76" name="Rectangle 75"/>
            <p:cNvSpPr/>
            <p:nvPr/>
          </p:nvSpPr>
          <p:spPr>
            <a:xfrm flipH="1">
              <a:off x="877335" y="5429850"/>
              <a:ext cx="2435872" cy="137609"/>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a:t>
              </a:r>
              <a:r>
                <a:rPr lang="en-US" sz="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800" dirty="0">
                <a:latin typeface="Arial" panose="020B0604020202020204" pitchFamily="34" charset="0"/>
                <a:cs typeface="Arial" panose="020B0604020202020204" pitchFamily="34" charset="0"/>
              </a:endParaRPr>
            </a:p>
          </p:txBody>
        </p:sp>
      </p:grpSp>
      <p:grpSp>
        <p:nvGrpSpPr>
          <p:cNvPr id="77" name="Group 76"/>
          <p:cNvGrpSpPr/>
          <p:nvPr/>
        </p:nvGrpSpPr>
        <p:grpSpPr>
          <a:xfrm>
            <a:off x="6960077" y="774917"/>
            <a:ext cx="1918908" cy="577080"/>
            <a:chOff x="-245555" y="5308894"/>
            <a:chExt cx="3805707" cy="368593"/>
          </a:xfrm>
        </p:grpSpPr>
        <p:sp>
          <p:nvSpPr>
            <p:cNvPr id="78" name="Rectangle 77"/>
            <p:cNvSpPr/>
            <p:nvPr/>
          </p:nvSpPr>
          <p:spPr>
            <a:xfrm>
              <a:off x="-245555" y="5308894"/>
              <a:ext cx="3805707" cy="368593"/>
            </a:xfrm>
            <a:prstGeom prst="rect">
              <a:avLst/>
            </a:prstGeom>
          </p:spPr>
          <p:txBody>
            <a:bodyPr wrap="square">
              <a:spAutoFit/>
            </a:bodyPr>
            <a:lstStyle/>
            <a:p>
              <a:r>
                <a:rPr lang="en-US" sz="1050" b="1" dirty="0">
                  <a:solidFill>
                    <a:srgbClr val="087979"/>
                  </a:solidFill>
                  <a:latin typeface="Arial" panose="020B0604020202020204" pitchFamily="34" charset="0"/>
                  <a:cs typeface="Arial" panose="020B0604020202020204" pitchFamily="34" charset="0"/>
                </a:rPr>
                <a:t>Here we are working on taking customer feedback and implementing them</a:t>
              </a:r>
            </a:p>
          </p:txBody>
        </p:sp>
        <p:sp>
          <p:nvSpPr>
            <p:cNvPr id="79" name="Rectangle 78"/>
            <p:cNvSpPr/>
            <p:nvPr/>
          </p:nvSpPr>
          <p:spPr>
            <a:xfrm flipH="1">
              <a:off x="877335" y="5429850"/>
              <a:ext cx="2435872" cy="137609"/>
            </a:xfrm>
            <a:prstGeom prst="rect">
              <a:avLst/>
            </a:prstGeom>
          </p:spPr>
          <p:txBody>
            <a:bodyPr wrap="square">
              <a:spAutoFit/>
            </a:bodyPr>
            <a:lstStyle/>
            <a:p>
              <a:endParaRPr lang="en-US" sz="800" dirty="0">
                <a:latin typeface="Arial" panose="020B0604020202020204" pitchFamily="34" charset="0"/>
                <a:cs typeface="Arial" panose="020B0604020202020204" pitchFamily="34" charset="0"/>
              </a:endParaRPr>
            </a:p>
          </p:txBody>
        </p:sp>
      </p:grpSp>
      <p:grpSp>
        <p:nvGrpSpPr>
          <p:cNvPr id="80" name="Group 79"/>
          <p:cNvGrpSpPr/>
          <p:nvPr/>
        </p:nvGrpSpPr>
        <p:grpSpPr>
          <a:xfrm>
            <a:off x="9570602" y="2969773"/>
            <a:ext cx="1228212" cy="527846"/>
            <a:chOff x="877335" y="5308945"/>
            <a:chExt cx="2435872" cy="337147"/>
          </a:xfrm>
        </p:grpSpPr>
        <p:sp>
          <p:nvSpPr>
            <p:cNvPr id="81" name="Rectangle 80"/>
            <p:cNvSpPr/>
            <p:nvPr/>
          </p:nvSpPr>
          <p:spPr>
            <a:xfrm>
              <a:off x="883400" y="5308945"/>
              <a:ext cx="2337038" cy="167096"/>
            </a:xfrm>
            <a:prstGeom prst="rect">
              <a:avLst/>
            </a:prstGeom>
          </p:spPr>
          <p:txBody>
            <a:bodyPr wrap="square">
              <a:spAutoFit/>
            </a:bodyPr>
            <a:lstStyle/>
            <a:p>
              <a:r>
                <a:rPr lang="en-US" sz="1050" b="1" dirty="0">
                  <a:solidFill>
                    <a:srgbClr val="C55A11"/>
                  </a:solidFill>
                  <a:latin typeface="Arial" panose="020B0604020202020204" pitchFamily="34" charset="0"/>
                  <a:cs typeface="Arial" panose="020B0604020202020204" pitchFamily="34" charset="0"/>
                </a:rPr>
                <a:t>Text Here</a:t>
              </a:r>
            </a:p>
          </p:txBody>
        </p:sp>
        <p:sp>
          <p:nvSpPr>
            <p:cNvPr id="82" name="Rectangle 81"/>
            <p:cNvSpPr/>
            <p:nvPr/>
          </p:nvSpPr>
          <p:spPr>
            <a:xfrm flipH="1">
              <a:off x="877335" y="5429850"/>
              <a:ext cx="2435872" cy="216242"/>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Download this awesome diagram.</a:t>
              </a:r>
              <a:r>
                <a:rPr lang="en-US" sz="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800" dirty="0">
                <a:latin typeface="Arial" panose="020B0604020202020204" pitchFamily="34" charset="0"/>
                <a:cs typeface="Arial" panose="020B0604020202020204" pitchFamily="34" charset="0"/>
              </a:endParaRPr>
            </a:p>
          </p:txBody>
        </p:sp>
      </p:grpSp>
      <p:grpSp>
        <p:nvGrpSpPr>
          <p:cNvPr id="83" name="Group 82"/>
          <p:cNvGrpSpPr/>
          <p:nvPr/>
        </p:nvGrpSpPr>
        <p:grpSpPr>
          <a:xfrm>
            <a:off x="1808206" y="975410"/>
            <a:ext cx="1741940" cy="415498"/>
            <a:chOff x="-141525" y="5365814"/>
            <a:chExt cx="3454732" cy="258295"/>
          </a:xfrm>
        </p:grpSpPr>
        <p:sp>
          <p:nvSpPr>
            <p:cNvPr id="84" name="Rectangle 83"/>
            <p:cNvSpPr/>
            <p:nvPr/>
          </p:nvSpPr>
          <p:spPr>
            <a:xfrm>
              <a:off x="-141525" y="5365814"/>
              <a:ext cx="3381056" cy="258295"/>
            </a:xfrm>
            <a:prstGeom prst="rect">
              <a:avLst/>
            </a:prstGeom>
          </p:spPr>
          <p:txBody>
            <a:bodyPr wrap="square">
              <a:spAutoFit/>
            </a:bodyPr>
            <a:lstStyle/>
            <a:p>
              <a:r>
                <a:rPr lang="en-US" sz="1050" b="1" dirty="0">
                  <a:solidFill>
                    <a:srgbClr val="00B050"/>
                  </a:solidFill>
                  <a:latin typeface="Arial" panose="020B0604020202020204" pitchFamily="34" charset="0"/>
                  <a:cs typeface="Arial" panose="020B0604020202020204" pitchFamily="34" charset="0"/>
                </a:rPr>
                <a:t>Here we’re working on maximizing the SALE</a:t>
              </a:r>
            </a:p>
          </p:txBody>
        </p:sp>
        <p:sp>
          <p:nvSpPr>
            <p:cNvPr id="85" name="Rectangle 84"/>
            <p:cNvSpPr/>
            <p:nvPr/>
          </p:nvSpPr>
          <p:spPr>
            <a:xfrm flipH="1">
              <a:off x="877335" y="5429842"/>
              <a:ext cx="2435872" cy="137609"/>
            </a:xfrm>
            <a:prstGeom prst="rect">
              <a:avLst/>
            </a:prstGeom>
          </p:spPr>
          <p:txBody>
            <a:bodyPr wrap="square">
              <a:spAutoFit/>
            </a:bodyPr>
            <a:lstStyle/>
            <a:p>
              <a:endParaRPr lang="en-US" sz="800" dirty="0">
                <a:latin typeface="Arial" panose="020B0604020202020204" pitchFamily="34" charset="0"/>
                <a:cs typeface="Arial" panose="020B0604020202020204" pitchFamily="34" charset="0"/>
              </a:endParaRPr>
            </a:p>
          </p:txBody>
        </p:sp>
      </p:grpSp>
      <p:grpSp>
        <p:nvGrpSpPr>
          <p:cNvPr id="46" name="Group 45"/>
          <p:cNvGrpSpPr/>
          <p:nvPr/>
        </p:nvGrpSpPr>
        <p:grpSpPr>
          <a:xfrm>
            <a:off x="0" y="1115092"/>
            <a:ext cx="12191999" cy="6216649"/>
            <a:chOff x="-4762" y="508000"/>
            <a:chExt cx="9153525" cy="6342289"/>
          </a:xfrm>
        </p:grpSpPr>
        <p:grpSp>
          <p:nvGrpSpPr>
            <p:cNvPr id="45" name="Group 44"/>
            <p:cNvGrpSpPr/>
            <p:nvPr/>
          </p:nvGrpSpPr>
          <p:grpSpPr>
            <a:xfrm>
              <a:off x="-4762" y="953198"/>
              <a:ext cx="9153525" cy="5897091"/>
              <a:chOff x="-4762" y="953198"/>
              <a:chExt cx="9153525" cy="5897091"/>
            </a:xfrm>
          </p:grpSpPr>
          <p:grpSp>
            <p:nvGrpSpPr>
              <p:cNvPr id="32" name="Group 31"/>
              <p:cNvGrpSpPr/>
              <p:nvPr/>
            </p:nvGrpSpPr>
            <p:grpSpPr>
              <a:xfrm>
                <a:off x="-4762" y="953198"/>
                <a:ext cx="9153525" cy="5897091"/>
                <a:chOff x="-7145" y="532894"/>
                <a:chExt cx="9153525" cy="6207464"/>
              </a:xfrm>
            </p:grpSpPr>
            <p:sp>
              <p:nvSpPr>
                <p:cNvPr id="3" name="Freeform 2"/>
                <p:cNvSpPr/>
                <p:nvPr/>
              </p:nvSpPr>
              <p:spPr>
                <a:xfrm>
                  <a:off x="0" y="536153"/>
                  <a:ext cx="9144000" cy="6199993"/>
                </a:xfrm>
                <a:custGeom>
                  <a:avLst/>
                  <a:gdLst>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467916"/>
                    <a:gd name="connsiteX1" fmla="*/ 5777230 w 5777230"/>
                    <a:gd name="connsiteY1" fmla="*/ 63847 h 4467916"/>
                    <a:gd name="connsiteX2" fmla="*/ 5541641 w 5777230"/>
                    <a:gd name="connsiteY2" fmla="*/ 73003 h 4467916"/>
                    <a:gd name="connsiteX3" fmla="*/ 2172652 w 5777230"/>
                    <a:gd name="connsiteY3" fmla="*/ 371477 h 4467916"/>
                    <a:gd name="connsiteX4" fmla="*/ 3657600 w 5777230"/>
                    <a:gd name="connsiteY4" fmla="*/ 674849 h 4467916"/>
                    <a:gd name="connsiteX5" fmla="*/ 1859280 w 5777230"/>
                    <a:gd name="connsiteY5" fmla="*/ 1253969 h 4467916"/>
                    <a:gd name="connsiteX6" fmla="*/ 5306853 w 5777230"/>
                    <a:gd name="connsiteY6" fmla="*/ 2367441 h 4467916"/>
                    <a:gd name="connsiteX7" fmla="*/ 0 w 5777230"/>
                    <a:gd name="connsiteY7" fmla="*/ 4467916 h 4467916"/>
                    <a:gd name="connsiteX8" fmla="*/ 0 w 5777230"/>
                    <a:gd name="connsiteY8" fmla="*/ 3204689 h 4467916"/>
                    <a:gd name="connsiteX9" fmla="*/ 3639978 w 5777230"/>
                    <a:gd name="connsiteY9" fmla="*/ 2276478 h 4467916"/>
                    <a:gd name="connsiteX10" fmla="*/ 571023 w 5777230"/>
                    <a:gd name="connsiteY10" fmla="*/ 1435420 h 4467916"/>
                    <a:gd name="connsiteX11" fmla="*/ 2667000 w 5777230"/>
                    <a:gd name="connsiteY11" fmla="*/ 659609 h 4467916"/>
                    <a:gd name="connsiteX12" fmla="*/ 1336357 w 5777230"/>
                    <a:gd name="connsiteY12" fmla="*/ 450535 h 4467916"/>
                    <a:gd name="connsiteX13" fmla="*/ 2084705 w 5777230"/>
                    <a:gd name="connsiteY13" fmla="*/ 188439 h 4467916"/>
                    <a:gd name="connsiteX14" fmla="*/ 5761942 w 5777230"/>
                    <a:gd name="connsiteY14" fmla="*/ 468 h 4467916"/>
                    <a:gd name="connsiteX15" fmla="*/ 5777230 w 5777230"/>
                    <a:gd name="connsiteY15" fmla="*/ 0 h 4467916"/>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073"/>
                    <a:gd name="connsiteX1" fmla="*/ 5777230 w 5777230"/>
                    <a:gd name="connsiteY1" fmla="*/ 63847 h 4519073"/>
                    <a:gd name="connsiteX2" fmla="*/ 5541641 w 5777230"/>
                    <a:gd name="connsiteY2" fmla="*/ 73003 h 4519073"/>
                    <a:gd name="connsiteX3" fmla="*/ 2172652 w 5777230"/>
                    <a:gd name="connsiteY3" fmla="*/ 371477 h 4519073"/>
                    <a:gd name="connsiteX4" fmla="*/ 3657600 w 5777230"/>
                    <a:gd name="connsiteY4" fmla="*/ 674849 h 4519073"/>
                    <a:gd name="connsiteX5" fmla="*/ 1859280 w 5777230"/>
                    <a:gd name="connsiteY5" fmla="*/ 1253969 h 4519073"/>
                    <a:gd name="connsiteX6" fmla="*/ 5306853 w 5777230"/>
                    <a:gd name="connsiteY6" fmla="*/ 2367441 h 4519073"/>
                    <a:gd name="connsiteX7" fmla="*/ 0 w 5777230"/>
                    <a:gd name="connsiteY7" fmla="*/ 4519073 h 4519073"/>
                    <a:gd name="connsiteX8" fmla="*/ 0 w 5777230"/>
                    <a:gd name="connsiteY8" fmla="*/ 3204689 h 4519073"/>
                    <a:gd name="connsiteX9" fmla="*/ 3639978 w 5777230"/>
                    <a:gd name="connsiteY9" fmla="*/ 2276478 h 4519073"/>
                    <a:gd name="connsiteX10" fmla="*/ 571023 w 5777230"/>
                    <a:gd name="connsiteY10" fmla="*/ 1435420 h 4519073"/>
                    <a:gd name="connsiteX11" fmla="*/ 2667000 w 5777230"/>
                    <a:gd name="connsiteY11" fmla="*/ 659609 h 4519073"/>
                    <a:gd name="connsiteX12" fmla="*/ 1336357 w 5777230"/>
                    <a:gd name="connsiteY12" fmla="*/ 450535 h 4519073"/>
                    <a:gd name="connsiteX13" fmla="*/ 2084705 w 5777230"/>
                    <a:gd name="connsiteY13" fmla="*/ 188439 h 4519073"/>
                    <a:gd name="connsiteX14" fmla="*/ 5761942 w 5777230"/>
                    <a:gd name="connsiteY14" fmla="*/ 468 h 4519073"/>
                    <a:gd name="connsiteX15" fmla="*/ 5777230 w 5777230"/>
                    <a:gd name="connsiteY15" fmla="*/ 0 h 4519073"/>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 name="connsiteX0" fmla="*/ 5777230 w 5777230"/>
                    <a:gd name="connsiteY0" fmla="*/ 0 h 4519109"/>
                    <a:gd name="connsiteX1" fmla="*/ 5777230 w 5777230"/>
                    <a:gd name="connsiteY1" fmla="*/ 63847 h 4519109"/>
                    <a:gd name="connsiteX2" fmla="*/ 5541641 w 5777230"/>
                    <a:gd name="connsiteY2" fmla="*/ 73003 h 4519109"/>
                    <a:gd name="connsiteX3" fmla="*/ 2172652 w 5777230"/>
                    <a:gd name="connsiteY3" fmla="*/ 371477 h 4519109"/>
                    <a:gd name="connsiteX4" fmla="*/ 3657600 w 5777230"/>
                    <a:gd name="connsiteY4" fmla="*/ 674849 h 4519109"/>
                    <a:gd name="connsiteX5" fmla="*/ 1859280 w 5777230"/>
                    <a:gd name="connsiteY5" fmla="*/ 1253969 h 4519109"/>
                    <a:gd name="connsiteX6" fmla="*/ 5306853 w 5777230"/>
                    <a:gd name="connsiteY6" fmla="*/ 2367441 h 4519109"/>
                    <a:gd name="connsiteX7" fmla="*/ 0 w 5777230"/>
                    <a:gd name="connsiteY7" fmla="*/ 4519073 h 4519109"/>
                    <a:gd name="connsiteX8" fmla="*/ 0 w 5777230"/>
                    <a:gd name="connsiteY8" fmla="*/ 3204689 h 4519109"/>
                    <a:gd name="connsiteX9" fmla="*/ 3639978 w 5777230"/>
                    <a:gd name="connsiteY9" fmla="*/ 2276478 h 4519109"/>
                    <a:gd name="connsiteX10" fmla="*/ 571023 w 5777230"/>
                    <a:gd name="connsiteY10" fmla="*/ 1435420 h 4519109"/>
                    <a:gd name="connsiteX11" fmla="*/ 2667000 w 5777230"/>
                    <a:gd name="connsiteY11" fmla="*/ 659609 h 4519109"/>
                    <a:gd name="connsiteX12" fmla="*/ 1336357 w 5777230"/>
                    <a:gd name="connsiteY12" fmla="*/ 450535 h 4519109"/>
                    <a:gd name="connsiteX13" fmla="*/ 2084705 w 5777230"/>
                    <a:gd name="connsiteY13" fmla="*/ 188439 h 4519109"/>
                    <a:gd name="connsiteX14" fmla="*/ 5761942 w 5777230"/>
                    <a:gd name="connsiteY14" fmla="*/ 468 h 4519109"/>
                    <a:gd name="connsiteX15" fmla="*/ 5777230 w 5777230"/>
                    <a:gd name="connsiteY15" fmla="*/ 0 h 451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77230" h="4519109">
                      <a:moveTo>
                        <a:pt x="5777230" y="0"/>
                      </a:moveTo>
                      <a:lnTo>
                        <a:pt x="5777230" y="63847"/>
                      </a:lnTo>
                      <a:lnTo>
                        <a:pt x="5541641" y="73003"/>
                      </a:lnTo>
                      <a:cubicBezTo>
                        <a:pt x="4353863" y="124971"/>
                        <a:pt x="2514917" y="281466"/>
                        <a:pt x="2172652" y="371477"/>
                      </a:cubicBezTo>
                      <a:cubicBezTo>
                        <a:pt x="1781492" y="474347"/>
                        <a:pt x="3600770" y="348900"/>
                        <a:pt x="3657600" y="674849"/>
                      </a:cubicBezTo>
                      <a:cubicBezTo>
                        <a:pt x="3701852" y="928658"/>
                        <a:pt x="1876772" y="1089668"/>
                        <a:pt x="1859280" y="1253969"/>
                      </a:cubicBezTo>
                      <a:cubicBezTo>
                        <a:pt x="1822464" y="1599780"/>
                        <a:pt x="5186534" y="1125587"/>
                        <a:pt x="5306853" y="2367441"/>
                      </a:cubicBezTo>
                      <a:cubicBezTo>
                        <a:pt x="5440087" y="3742600"/>
                        <a:pt x="716059" y="4525260"/>
                        <a:pt x="0" y="4519073"/>
                      </a:cubicBezTo>
                      <a:lnTo>
                        <a:pt x="0" y="3204689"/>
                      </a:lnTo>
                      <a:cubicBezTo>
                        <a:pt x="1510506" y="2963865"/>
                        <a:pt x="3657030" y="2647728"/>
                        <a:pt x="3639978" y="2276478"/>
                      </a:cubicBezTo>
                      <a:cubicBezTo>
                        <a:pt x="3619069" y="1821263"/>
                        <a:pt x="621348" y="2116928"/>
                        <a:pt x="571023" y="1435420"/>
                      </a:cubicBezTo>
                      <a:cubicBezTo>
                        <a:pt x="525198" y="814855"/>
                        <a:pt x="2548660" y="782763"/>
                        <a:pt x="2667000" y="659609"/>
                      </a:cubicBezTo>
                      <a:cubicBezTo>
                        <a:pt x="2723556" y="600752"/>
                        <a:pt x="1401846" y="642351"/>
                        <a:pt x="1336357" y="450535"/>
                      </a:cubicBezTo>
                      <a:cubicBezTo>
                        <a:pt x="1303434" y="354103"/>
                        <a:pt x="1652746" y="229158"/>
                        <a:pt x="2084705" y="188439"/>
                      </a:cubicBezTo>
                      <a:cubicBezTo>
                        <a:pt x="2808159" y="111570"/>
                        <a:pt x="5018219" y="23863"/>
                        <a:pt x="5761942" y="468"/>
                      </a:cubicBezTo>
                      <a:lnTo>
                        <a:pt x="57772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Freeform 1"/>
                <p:cNvSpPr/>
                <p:nvPr/>
              </p:nvSpPr>
              <p:spPr>
                <a:xfrm>
                  <a:off x="-7145" y="532894"/>
                  <a:ext cx="9153525" cy="6207464"/>
                </a:xfrm>
                <a:custGeom>
                  <a:avLst/>
                  <a:gdLst>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0 w 5777230"/>
                    <a:gd name="connsiteY8" fmla="*/ 3204689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7000 w 5777230"/>
                    <a:gd name="connsiteY11" fmla="*/ 659609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4705 w 5777230"/>
                    <a:gd name="connsiteY13" fmla="*/ 188439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87714 w 5777230"/>
                    <a:gd name="connsiteY13" fmla="*/ 181131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77230 w 5777230"/>
                    <a:gd name="connsiteY0" fmla="*/ 0 h 4606769"/>
                    <a:gd name="connsiteX1" fmla="*/ 5777230 w 5777230"/>
                    <a:gd name="connsiteY1" fmla="*/ 63847 h 4606769"/>
                    <a:gd name="connsiteX2" fmla="*/ 5541641 w 5777230"/>
                    <a:gd name="connsiteY2" fmla="*/ 73003 h 4606769"/>
                    <a:gd name="connsiteX3" fmla="*/ 2172652 w 5777230"/>
                    <a:gd name="connsiteY3" fmla="*/ 371477 h 4606769"/>
                    <a:gd name="connsiteX4" fmla="*/ 3657600 w 5777230"/>
                    <a:gd name="connsiteY4" fmla="*/ 674849 h 4606769"/>
                    <a:gd name="connsiteX5" fmla="*/ 1859280 w 5777230"/>
                    <a:gd name="connsiteY5" fmla="*/ 1253969 h 4606769"/>
                    <a:gd name="connsiteX6" fmla="*/ 5306853 w 5777230"/>
                    <a:gd name="connsiteY6" fmla="*/ 2367441 h 4606769"/>
                    <a:gd name="connsiteX7" fmla="*/ 0 w 5777230"/>
                    <a:gd name="connsiteY7" fmla="*/ 4606769 h 4606769"/>
                    <a:gd name="connsiteX8" fmla="*/ 2006 w 5777230"/>
                    <a:gd name="connsiteY8" fmla="*/ 3197381 h 4606769"/>
                    <a:gd name="connsiteX9" fmla="*/ 3639978 w 5777230"/>
                    <a:gd name="connsiteY9" fmla="*/ 2276478 h 4606769"/>
                    <a:gd name="connsiteX10" fmla="*/ 571023 w 5777230"/>
                    <a:gd name="connsiteY10" fmla="*/ 1435420 h 4606769"/>
                    <a:gd name="connsiteX11" fmla="*/ 2660982 w 5777230"/>
                    <a:gd name="connsiteY11" fmla="*/ 652301 h 4606769"/>
                    <a:gd name="connsiteX12" fmla="*/ 1336357 w 5777230"/>
                    <a:gd name="connsiteY12" fmla="*/ 450535 h 4606769"/>
                    <a:gd name="connsiteX13" fmla="*/ 2093732 w 5777230"/>
                    <a:gd name="connsiteY13" fmla="*/ 177478 h 4606769"/>
                    <a:gd name="connsiteX14" fmla="*/ 5761942 w 5777230"/>
                    <a:gd name="connsiteY14" fmla="*/ 468 h 4606769"/>
                    <a:gd name="connsiteX15" fmla="*/ 5777230 w 577723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66012 w 5781300"/>
                    <a:gd name="connsiteY14" fmla="*/ 468 h 4606769"/>
                    <a:gd name="connsiteX15" fmla="*/ 5781300 w 5781300"/>
                    <a:gd name="connsiteY15" fmla="*/ 0 h 4606769"/>
                    <a:gd name="connsiteX0" fmla="*/ 5781300 w 5781300"/>
                    <a:gd name="connsiteY0" fmla="*/ 0 h 4606769"/>
                    <a:gd name="connsiteX1" fmla="*/ 5781300 w 5781300"/>
                    <a:gd name="connsiteY1" fmla="*/ 63847 h 4606769"/>
                    <a:gd name="connsiteX2" fmla="*/ 5545711 w 5781300"/>
                    <a:gd name="connsiteY2" fmla="*/ 73003 h 4606769"/>
                    <a:gd name="connsiteX3" fmla="*/ 2176722 w 5781300"/>
                    <a:gd name="connsiteY3" fmla="*/ 371477 h 4606769"/>
                    <a:gd name="connsiteX4" fmla="*/ 3661670 w 5781300"/>
                    <a:gd name="connsiteY4" fmla="*/ 674849 h 4606769"/>
                    <a:gd name="connsiteX5" fmla="*/ 1863350 w 5781300"/>
                    <a:gd name="connsiteY5" fmla="*/ 1253969 h 4606769"/>
                    <a:gd name="connsiteX6" fmla="*/ 5310923 w 5781300"/>
                    <a:gd name="connsiteY6" fmla="*/ 2367441 h 4606769"/>
                    <a:gd name="connsiteX7" fmla="*/ 4070 w 5781300"/>
                    <a:gd name="connsiteY7" fmla="*/ 4606769 h 4606769"/>
                    <a:gd name="connsiteX8" fmla="*/ 58 w 5781300"/>
                    <a:gd name="connsiteY8" fmla="*/ 3193727 h 4606769"/>
                    <a:gd name="connsiteX9" fmla="*/ 3644048 w 5781300"/>
                    <a:gd name="connsiteY9" fmla="*/ 2276478 h 4606769"/>
                    <a:gd name="connsiteX10" fmla="*/ 575093 w 5781300"/>
                    <a:gd name="connsiteY10" fmla="*/ 1435420 h 4606769"/>
                    <a:gd name="connsiteX11" fmla="*/ 2665052 w 5781300"/>
                    <a:gd name="connsiteY11" fmla="*/ 652301 h 4606769"/>
                    <a:gd name="connsiteX12" fmla="*/ 1340427 w 5781300"/>
                    <a:gd name="connsiteY12" fmla="*/ 450535 h 4606769"/>
                    <a:gd name="connsiteX13" fmla="*/ 2097802 w 5781300"/>
                    <a:gd name="connsiteY13" fmla="*/ 177478 h 4606769"/>
                    <a:gd name="connsiteX14" fmla="*/ 5781300 w 5781300"/>
                    <a:gd name="connsiteY14" fmla="*/ 0 h 4606769"/>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79796 w 5781300"/>
                    <a:gd name="connsiteY0" fmla="*/ 0 h 4619558"/>
                    <a:gd name="connsiteX1" fmla="*/ 5781300 w 5781300"/>
                    <a:gd name="connsiteY1" fmla="*/ 76636 h 4619558"/>
                    <a:gd name="connsiteX2" fmla="*/ 5545711 w 5781300"/>
                    <a:gd name="connsiteY2" fmla="*/ 85792 h 4619558"/>
                    <a:gd name="connsiteX3" fmla="*/ 2176722 w 5781300"/>
                    <a:gd name="connsiteY3" fmla="*/ 384266 h 4619558"/>
                    <a:gd name="connsiteX4" fmla="*/ 3661670 w 5781300"/>
                    <a:gd name="connsiteY4" fmla="*/ 687638 h 4619558"/>
                    <a:gd name="connsiteX5" fmla="*/ 1863350 w 5781300"/>
                    <a:gd name="connsiteY5" fmla="*/ 1266758 h 4619558"/>
                    <a:gd name="connsiteX6" fmla="*/ 5310923 w 5781300"/>
                    <a:gd name="connsiteY6" fmla="*/ 2380230 h 4619558"/>
                    <a:gd name="connsiteX7" fmla="*/ 4070 w 5781300"/>
                    <a:gd name="connsiteY7" fmla="*/ 4619558 h 4619558"/>
                    <a:gd name="connsiteX8" fmla="*/ 58 w 5781300"/>
                    <a:gd name="connsiteY8" fmla="*/ 3206516 h 4619558"/>
                    <a:gd name="connsiteX9" fmla="*/ 3644048 w 5781300"/>
                    <a:gd name="connsiteY9" fmla="*/ 2289267 h 4619558"/>
                    <a:gd name="connsiteX10" fmla="*/ 575093 w 5781300"/>
                    <a:gd name="connsiteY10" fmla="*/ 1448209 h 4619558"/>
                    <a:gd name="connsiteX11" fmla="*/ 2665052 w 5781300"/>
                    <a:gd name="connsiteY11" fmla="*/ 665090 h 4619558"/>
                    <a:gd name="connsiteX12" fmla="*/ 1340427 w 5781300"/>
                    <a:gd name="connsiteY12" fmla="*/ 463324 h 4619558"/>
                    <a:gd name="connsiteX13" fmla="*/ 2097802 w 5781300"/>
                    <a:gd name="connsiteY13" fmla="*/ 190267 h 4619558"/>
                    <a:gd name="connsiteX14" fmla="*/ 5779796 w 5781300"/>
                    <a:gd name="connsiteY14" fmla="*/ 0 h 4619558"/>
                    <a:gd name="connsiteX0" fmla="*/ 5781744 w 5783248"/>
                    <a:gd name="connsiteY0" fmla="*/ 0 h 4378392"/>
                    <a:gd name="connsiteX1" fmla="*/ 5783248 w 5783248"/>
                    <a:gd name="connsiteY1" fmla="*/ 76636 h 4378392"/>
                    <a:gd name="connsiteX2" fmla="*/ 5547659 w 5783248"/>
                    <a:gd name="connsiteY2" fmla="*/ 85792 h 4378392"/>
                    <a:gd name="connsiteX3" fmla="*/ 2178670 w 5783248"/>
                    <a:gd name="connsiteY3" fmla="*/ 384266 h 4378392"/>
                    <a:gd name="connsiteX4" fmla="*/ 3663618 w 5783248"/>
                    <a:gd name="connsiteY4" fmla="*/ 687638 h 4378392"/>
                    <a:gd name="connsiteX5" fmla="*/ 1865298 w 5783248"/>
                    <a:gd name="connsiteY5" fmla="*/ 1266758 h 4378392"/>
                    <a:gd name="connsiteX6" fmla="*/ 5312871 w 5783248"/>
                    <a:gd name="connsiteY6" fmla="*/ 2380230 h 4378392"/>
                    <a:gd name="connsiteX7" fmla="*/ 0 w 5783248"/>
                    <a:gd name="connsiteY7" fmla="*/ 4378392 h 4378392"/>
                    <a:gd name="connsiteX8" fmla="*/ 2006 w 5783248"/>
                    <a:gd name="connsiteY8" fmla="*/ 3206516 h 4378392"/>
                    <a:gd name="connsiteX9" fmla="*/ 3645996 w 5783248"/>
                    <a:gd name="connsiteY9" fmla="*/ 2289267 h 4378392"/>
                    <a:gd name="connsiteX10" fmla="*/ 577041 w 5783248"/>
                    <a:gd name="connsiteY10" fmla="*/ 1448209 h 4378392"/>
                    <a:gd name="connsiteX11" fmla="*/ 2667000 w 5783248"/>
                    <a:gd name="connsiteY11" fmla="*/ 665090 h 4378392"/>
                    <a:gd name="connsiteX12" fmla="*/ 1342375 w 5783248"/>
                    <a:gd name="connsiteY12" fmla="*/ 463324 h 4378392"/>
                    <a:gd name="connsiteX13" fmla="*/ 2099750 w 5783248"/>
                    <a:gd name="connsiteY13" fmla="*/ 190267 h 4378392"/>
                    <a:gd name="connsiteX14" fmla="*/ 5781744 w 5783248"/>
                    <a:gd name="connsiteY14" fmla="*/ 0 h 4378392"/>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 name="connsiteX0" fmla="*/ 5781744 w 5783248"/>
                    <a:gd name="connsiteY0" fmla="*/ 0 h 4524553"/>
                    <a:gd name="connsiteX1" fmla="*/ 5783248 w 5783248"/>
                    <a:gd name="connsiteY1" fmla="*/ 76636 h 4524553"/>
                    <a:gd name="connsiteX2" fmla="*/ 5547659 w 5783248"/>
                    <a:gd name="connsiteY2" fmla="*/ 85792 h 4524553"/>
                    <a:gd name="connsiteX3" fmla="*/ 2178670 w 5783248"/>
                    <a:gd name="connsiteY3" fmla="*/ 384266 h 4524553"/>
                    <a:gd name="connsiteX4" fmla="*/ 3663618 w 5783248"/>
                    <a:gd name="connsiteY4" fmla="*/ 687638 h 4524553"/>
                    <a:gd name="connsiteX5" fmla="*/ 1865298 w 5783248"/>
                    <a:gd name="connsiteY5" fmla="*/ 1266758 h 4524553"/>
                    <a:gd name="connsiteX6" fmla="*/ 5312871 w 5783248"/>
                    <a:gd name="connsiteY6" fmla="*/ 2380230 h 4524553"/>
                    <a:gd name="connsiteX7" fmla="*/ 0 w 5783248"/>
                    <a:gd name="connsiteY7" fmla="*/ 4524553 h 4524553"/>
                    <a:gd name="connsiteX8" fmla="*/ 2006 w 5783248"/>
                    <a:gd name="connsiteY8" fmla="*/ 3206516 h 4524553"/>
                    <a:gd name="connsiteX9" fmla="*/ 3645996 w 5783248"/>
                    <a:gd name="connsiteY9" fmla="*/ 2289267 h 4524553"/>
                    <a:gd name="connsiteX10" fmla="*/ 577041 w 5783248"/>
                    <a:gd name="connsiteY10" fmla="*/ 1448209 h 4524553"/>
                    <a:gd name="connsiteX11" fmla="*/ 2667000 w 5783248"/>
                    <a:gd name="connsiteY11" fmla="*/ 665090 h 4524553"/>
                    <a:gd name="connsiteX12" fmla="*/ 1342375 w 5783248"/>
                    <a:gd name="connsiteY12" fmla="*/ 463324 h 4524553"/>
                    <a:gd name="connsiteX13" fmla="*/ 2099750 w 5783248"/>
                    <a:gd name="connsiteY13" fmla="*/ 190267 h 4524553"/>
                    <a:gd name="connsiteX14" fmla="*/ 5781744 w 5783248"/>
                    <a:gd name="connsiteY14" fmla="*/ 0 h 452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3248" h="4524553">
                      <a:moveTo>
                        <a:pt x="5781744" y="0"/>
                      </a:moveTo>
                      <a:cubicBezTo>
                        <a:pt x="5782245" y="25545"/>
                        <a:pt x="5782747" y="51091"/>
                        <a:pt x="5783248" y="76636"/>
                      </a:cubicBezTo>
                      <a:lnTo>
                        <a:pt x="5547659" y="85792"/>
                      </a:lnTo>
                      <a:cubicBezTo>
                        <a:pt x="4191379" y="121316"/>
                        <a:pt x="2293905" y="358930"/>
                        <a:pt x="2178670" y="384266"/>
                      </a:cubicBezTo>
                      <a:cubicBezTo>
                        <a:pt x="1804836" y="466457"/>
                        <a:pt x="3669609" y="328568"/>
                        <a:pt x="3663618" y="687638"/>
                      </a:cubicBezTo>
                      <a:cubicBezTo>
                        <a:pt x="3660099" y="898562"/>
                        <a:pt x="1827151" y="1051335"/>
                        <a:pt x="1865298" y="1266758"/>
                      </a:cubicBezTo>
                      <a:cubicBezTo>
                        <a:pt x="1921904" y="1586424"/>
                        <a:pt x="5209909" y="1143949"/>
                        <a:pt x="5312871" y="2380230"/>
                      </a:cubicBezTo>
                      <a:cubicBezTo>
                        <a:pt x="5415484" y="3612325"/>
                        <a:pt x="1222216" y="4286745"/>
                        <a:pt x="0" y="4524553"/>
                      </a:cubicBezTo>
                      <a:cubicBezTo>
                        <a:pt x="669" y="4054757"/>
                        <a:pt x="1337" y="3676312"/>
                        <a:pt x="2006" y="3206516"/>
                      </a:cubicBezTo>
                      <a:cubicBezTo>
                        <a:pt x="1042611" y="3015023"/>
                        <a:pt x="3585543" y="2698371"/>
                        <a:pt x="3645996" y="2289267"/>
                      </a:cubicBezTo>
                      <a:cubicBezTo>
                        <a:pt x="3731579" y="1710100"/>
                        <a:pt x="648707" y="2089477"/>
                        <a:pt x="577041" y="1448209"/>
                      </a:cubicBezTo>
                      <a:cubicBezTo>
                        <a:pt x="509653" y="845216"/>
                        <a:pt x="2424119" y="744705"/>
                        <a:pt x="2667000" y="665090"/>
                      </a:cubicBezTo>
                      <a:cubicBezTo>
                        <a:pt x="2791426" y="624304"/>
                        <a:pt x="1394792" y="631985"/>
                        <a:pt x="1342375" y="463324"/>
                      </a:cubicBezTo>
                      <a:cubicBezTo>
                        <a:pt x="1305784" y="345587"/>
                        <a:pt x="1667791" y="230986"/>
                        <a:pt x="2099750" y="190267"/>
                      </a:cubicBezTo>
                      <a:cubicBezTo>
                        <a:pt x="2839896" y="115178"/>
                        <a:pt x="5167828" y="18939"/>
                        <a:pt x="5781744" y="0"/>
                      </a:cubicBez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8" name="Freeform 27"/>
              <p:cNvSpPr/>
              <p:nvPr/>
            </p:nvSpPr>
            <p:spPr>
              <a:xfrm>
                <a:off x="25758" y="991876"/>
                <a:ext cx="9105363" cy="4997003"/>
              </a:xfrm>
              <a:custGeom>
                <a:avLst/>
                <a:gdLst>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6980349 w 9105363"/>
                  <a:gd name="connsiteY1" fmla="*/ 32969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551849 w 9105363"/>
                  <a:gd name="connsiteY1" fmla="*/ 3096967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61349 w 9105363"/>
                  <a:gd name="connsiteY1" fmla="*/ 31064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 name="connsiteX0" fmla="*/ 0 w 9105363"/>
                  <a:gd name="connsiteY0" fmla="*/ 4997003 h 4997003"/>
                  <a:gd name="connsiteX1" fmla="*/ 7310549 w 9105363"/>
                  <a:gd name="connsiteY1" fmla="*/ 2865192 h 4997003"/>
                  <a:gd name="connsiteX2" fmla="*/ 2021983 w 9105363"/>
                  <a:gd name="connsiteY2" fmla="*/ 1648496 h 4997003"/>
                  <a:gd name="connsiteX3" fmla="*/ 4906850 w 9105363"/>
                  <a:gd name="connsiteY3" fmla="*/ 798491 h 4997003"/>
                  <a:gd name="connsiteX4" fmla="*/ 2846231 w 9105363"/>
                  <a:gd name="connsiteY4" fmla="*/ 502276 h 4997003"/>
                  <a:gd name="connsiteX5" fmla="*/ 9105363 w 9105363"/>
                  <a:gd name="connsiteY5" fmla="*/ 0 h 499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5363" h="4997003">
                    <a:moveTo>
                      <a:pt x="0" y="4997003"/>
                    </a:moveTo>
                    <a:cubicBezTo>
                      <a:pt x="1149172" y="4872910"/>
                      <a:pt x="7300175" y="4208709"/>
                      <a:pt x="7310549" y="2865192"/>
                    </a:cubicBezTo>
                    <a:cubicBezTo>
                      <a:pt x="7346323" y="1966175"/>
                      <a:pt x="1960217" y="2091429"/>
                      <a:pt x="2021983" y="1648496"/>
                    </a:cubicBezTo>
                    <a:cubicBezTo>
                      <a:pt x="2091267" y="1151646"/>
                      <a:pt x="4898264" y="1041044"/>
                      <a:pt x="4906850" y="798491"/>
                    </a:cubicBezTo>
                    <a:cubicBezTo>
                      <a:pt x="4915436" y="555938"/>
                      <a:pt x="3086638" y="699752"/>
                      <a:pt x="2846231" y="502276"/>
                    </a:cubicBezTo>
                    <a:cubicBezTo>
                      <a:pt x="2554309" y="163133"/>
                      <a:pt x="8169498" y="27904"/>
                      <a:pt x="9105363" y="0"/>
                    </a:cubicBezTo>
                  </a:path>
                </a:pathLst>
              </a:cu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1407038" y="1174533"/>
              <a:ext cx="1171062" cy="1639664"/>
              <a:chOff x="1407038" y="1174533"/>
              <a:chExt cx="1171062" cy="1639664"/>
            </a:xfrm>
          </p:grpSpPr>
          <p:grpSp>
            <p:nvGrpSpPr>
              <p:cNvPr id="12" name="Group 11"/>
              <p:cNvGrpSpPr/>
              <p:nvPr/>
            </p:nvGrpSpPr>
            <p:grpSpPr>
              <a:xfrm>
                <a:off x="1407038" y="1174533"/>
                <a:ext cx="1171062" cy="1639664"/>
                <a:chOff x="1285782" y="1954531"/>
                <a:chExt cx="2448018" cy="3427594"/>
              </a:xfrm>
            </p:grpSpPr>
            <p:sp>
              <p:nvSpPr>
                <p:cNvPr id="13" name="Oval 12"/>
                <p:cNvSpPr/>
                <p:nvPr/>
              </p:nvSpPr>
              <p:spPr>
                <a:xfrm>
                  <a:off x="1285782" y="1954531"/>
                  <a:ext cx="2448018" cy="2448018"/>
                </a:xfrm>
                <a:prstGeom prst="ellipse">
                  <a:avLst/>
                </a:prstGeom>
                <a:solidFill>
                  <a:srgbClr val="CB23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CB23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1571384" y="2240133"/>
                  <a:ext cx="1876814" cy="18768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35" name="Group 34"/>
              <p:cNvGrpSpPr/>
              <p:nvPr/>
            </p:nvGrpSpPr>
            <p:grpSpPr>
              <a:xfrm>
                <a:off x="1757118" y="1512858"/>
                <a:ext cx="528882" cy="557492"/>
                <a:chOff x="1814268" y="1573100"/>
                <a:chExt cx="414582" cy="437008"/>
              </a:xfrm>
              <a:solidFill>
                <a:schemeClr val="tx1">
                  <a:lumMod val="50000"/>
                  <a:lumOff val="50000"/>
                </a:schemeClr>
              </a:solidFill>
              <a:effectLst/>
            </p:grpSpPr>
            <p:sp>
              <p:nvSpPr>
                <p:cNvPr id="142" name="Freeform 141"/>
                <p:cNvSpPr/>
                <p:nvPr/>
              </p:nvSpPr>
              <p:spPr>
                <a:xfrm>
                  <a:off x="1814268" y="1573100"/>
                  <a:ext cx="301729" cy="361811"/>
                </a:xfrm>
                <a:custGeom>
                  <a:avLst/>
                  <a:gdLst>
                    <a:gd name="connsiteX0" fmla="*/ 29853 w 301729"/>
                    <a:gd name="connsiteY0" fmla="*/ 0 h 361811"/>
                    <a:gd name="connsiteX1" fmla="*/ 271876 w 301729"/>
                    <a:gd name="connsiteY1" fmla="*/ 0 h 361811"/>
                    <a:gd name="connsiteX2" fmla="*/ 301729 w 301729"/>
                    <a:gd name="connsiteY2" fmla="*/ 29853 h 361811"/>
                    <a:gd name="connsiteX3" fmla="*/ 301729 w 301729"/>
                    <a:gd name="connsiteY3" fmla="*/ 200323 h 361811"/>
                    <a:gd name="connsiteX4" fmla="*/ 299927 w 301729"/>
                    <a:gd name="connsiteY4" fmla="*/ 200140 h 361811"/>
                    <a:gd name="connsiteX5" fmla="*/ 269888 w 301729"/>
                    <a:gd name="connsiteY5" fmla="*/ 206278 h 361811"/>
                    <a:gd name="connsiteX6" fmla="*/ 275952 w 301729"/>
                    <a:gd name="connsiteY6" fmla="*/ 203868 h 361811"/>
                    <a:gd name="connsiteX7" fmla="*/ 277381 w 301729"/>
                    <a:gd name="connsiteY7" fmla="*/ 203723 h 361811"/>
                    <a:gd name="connsiteX8" fmla="*/ 277381 w 301729"/>
                    <a:gd name="connsiteY8" fmla="*/ 29257 h 361811"/>
                    <a:gd name="connsiteX9" fmla="*/ 272407 w 301729"/>
                    <a:gd name="connsiteY9" fmla="*/ 24282 h 361811"/>
                    <a:gd name="connsiteX10" fmla="*/ 29322 w 301729"/>
                    <a:gd name="connsiteY10" fmla="*/ 24282 h 361811"/>
                    <a:gd name="connsiteX11" fmla="*/ 24347 w 301729"/>
                    <a:gd name="connsiteY11" fmla="*/ 29257 h 361811"/>
                    <a:gd name="connsiteX12" fmla="*/ 24347 w 301729"/>
                    <a:gd name="connsiteY12" fmla="*/ 332553 h 361811"/>
                    <a:gd name="connsiteX13" fmla="*/ 29322 w 301729"/>
                    <a:gd name="connsiteY13" fmla="*/ 337527 h 361811"/>
                    <a:gd name="connsiteX14" fmla="*/ 178286 w 301729"/>
                    <a:gd name="connsiteY14" fmla="*/ 337527 h 361811"/>
                    <a:gd name="connsiteX15" fmla="*/ 179491 w 301729"/>
                    <a:gd name="connsiteY15" fmla="*/ 349633 h 361811"/>
                    <a:gd name="connsiteX16" fmla="*/ 183226 w 301729"/>
                    <a:gd name="connsiteY16" fmla="*/ 361811 h 361811"/>
                    <a:gd name="connsiteX17" fmla="*/ 29853 w 301729"/>
                    <a:gd name="connsiteY17" fmla="*/ 361811 h 361811"/>
                    <a:gd name="connsiteX18" fmla="*/ 0 w 301729"/>
                    <a:gd name="connsiteY18" fmla="*/ 331958 h 361811"/>
                    <a:gd name="connsiteX19" fmla="*/ 0 w 301729"/>
                    <a:gd name="connsiteY19" fmla="*/ 29853 h 361811"/>
                    <a:gd name="connsiteX20" fmla="*/ 29853 w 301729"/>
                    <a:gd name="connsiteY20" fmla="*/ 0 h 3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729" h="361811">
                      <a:moveTo>
                        <a:pt x="29853" y="0"/>
                      </a:moveTo>
                      <a:lnTo>
                        <a:pt x="271876" y="0"/>
                      </a:lnTo>
                      <a:cubicBezTo>
                        <a:pt x="288363" y="0"/>
                        <a:pt x="301729" y="13366"/>
                        <a:pt x="301729" y="29853"/>
                      </a:cubicBezTo>
                      <a:lnTo>
                        <a:pt x="301729" y="200323"/>
                      </a:lnTo>
                      <a:lnTo>
                        <a:pt x="299927" y="200140"/>
                      </a:lnTo>
                      <a:lnTo>
                        <a:pt x="269888" y="206278"/>
                      </a:lnTo>
                      <a:lnTo>
                        <a:pt x="275952" y="203868"/>
                      </a:lnTo>
                      <a:lnTo>
                        <a:pt x="277381" y="203723"/>
                      </a:lnTo>
                      <a:lnTo>
                        <a:pt x="277381" y="29257"/>
                      </a:lnTo>
                      <a:cubicBezTo>
                        <a:pt x="277381" y="26509"/>
                        <a:pt x="275154" y="24282"/>
                        <a:pt x="272407" y="24282"/>
                      </a:cubicBezTo>
                      <a:lnTo>
                        <a:pt x="29322" y="24282"/>
                      </a:lnTo>
                      <a:cubicBezTo>
                        <a:pt x="26574" y="24282"/>
                        <a:pt x="24347" y="26509"/>
                        <a:pt x="24347" y="29257"/>
                      </a:cubicBezTo>
                      <a:lnTo>
                        <a:pt x="24347" y="332553"/>
                      </a:lnTo>
                      <a:cubicBezTo>
                        <a:pt x="24347" y="335300"/>
                        <a:pt x="26574" y="337527"/>
                        <a:pt x="29322" y="337527"/>
                      </a:cubicBezTo>
                      <a:lnTo>
                        <a:pt x="178286" y="337527"/>
                      </a:lnTo>
                      <a:lnTo>
                        <a:pt x="179491" y="349633"/>
                      </a:lnTo>
                      <a:lnTo>
                        <a:pt x="183226" y="361811"/>
                      </a:lnTo>
                      <a:lnTo>
                        <a:pt x="29853" y="361811"/>
                      </a:lnTo>
                      <a:cubicBezTo>
                        <a:pt x="13366" y="361811"/>
                        <a:pt x="0" y="348445"/>
                        <a:pt x="0" y="331958"/>
                      </a:cubicBezTo>
                      <a:lnTo>
                        <a:pt x="0" y="29853"/>
                      </a:lnTo>
                      <a:cubicBezTo>
                        <a:pt x="0" y="13366"/>
                        <a:pt x="13366" y="0"/>
                        <a:pt x="29853" y="0"/>
                      </a:cubicBezTo>
                      <a:close/>
                    </a:path>
                  </a:pathLst>
                </a:custGeom>
                <a:grpFill/>
                <a:ln w="12700" cap="flat" cmpd="sng" algn="ctr">
                  <a:noFill/>
                  <a:prstDash val="solid"/>
                  <a:miter lim="800000"/>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59" name="Freeform 33"/>
                <p:cNvSpPr>
                  <a:spLocks/>
                </p:cNvSpPr>
                <p:nvPr/>
              </p:nvSpPr>
              <p:spPr bwMode="auto">
                <a:xfrm>
                  <a:off x="2070317" y="1851376"/>
                  <a:ext cx="92963" cy="93765"/>
                </a:xfrm>
                <a:custGeom>
                  <a:avLst/>
                  <a:gdLst>
                    <a:gd name="T0" fmla="*/ 97 w 116"/>
                    <a:gd name="T1" fmla="*/ 0 h 117"/>
                    <a:gd name="T2" fmla="*/ 116 w 116"/>
                    <a:gd name="T3" fmla="*/ 18 h 117"/>
                    <a:gd name="T4" fmla="*/ 76 w 116"/>
                    <a:gd name="T5" fmla="*/ 59 h 117"/>
                    <a:gd name="T6" fmla="*/ 116 w 116"/>
                    <a:gd name="T7" fmla="*/ 99 h 117"/>
                    <a:gd name="T8" fmla="*/ 97 w 116"/>
                    <a:gd name="T9" fmla="*/ 117 h 117"/>
                    <a:gd name="T10" fmla="*/ 58 w 116"/>
                    <a:gd name="T11" fmla="*/ 78 h 117"/>
                    <a:gd name="T12" fmla="*/ 19 w 116"/>
                    <a:gd name="T13" fmla="*/ 116 h 117"/>
                    <a:gd name="T14" fmla="*/ 0 w 116"/>
                    <a:gd name="T15" fmla="*/ 98 h 117"/>
                    <a:gd name="T16" fmla="*/ 38 w 116"/>
                    <a:gd name="T17" fmla="*/ 59 h 117"/>
                    <a:gd name="T18" fmla="*/ 0 w 116"/>
                    <a:gd name="T19" fmla="*/ 20 h 117"/>
                    <a:gd name="T20" fmla="*/ 19 w 116"/>
                    <a:gd name="T21" fmla="*/ 1 h 117"/>
                    <a:gd name="T22" fmla="*/ 58 w 116"/>
                    <a:gd name="T23" fmla="*/ 39 h 117"/>
                    <a:gd name="T24" fmla="*/ 97 w 116"/>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17">
                      <a:moveTo>
                        <a:pt x="97" y="0"/>
                      </a:moveTo>
                      <a:lnTo>
                        <a:pt x="116" y="18"/>
                      </a:lnTo>
                      <a:lnTo>
                        <a:pt x="76" y="59"/>
                      </a:lnTo>
                      <a:lnTo>
                        <a:pt x="116" y="99"/>
                      </a:lnTo>
                      <a:lnTo>
                        <a:pt x="97" y="117"/>
                      </a:lnTo>
                      <a:lnTo>
                        <a:pt x="58" y="78"/>
                      </a:lnTo>
                      <a:lnTo>
                        <a:pt x="19" y="116"/>
                      </a:lnTo>
                      <a:lnTo>
                        <a:pt x="0" y="98"/>
                      </a:lnTo>
                      <a:lnTo>
                        <a:pt x="38" y="59"/>
                      </a:lnTo>
                      <a:lnTo>
                        <a:pt x="0" y="20"/>
                      </a:lnTo>
                      <a:lnTo>
                        <a:pt x="19" y="1"/>
                      </a:lnTo>
                      <a:lnTo>
                        <a:pt x="58" y="39"/>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60" name="Freeform 59"/>
                <p:cNvSpPr/>
                <p:nvPr/>
              </p:nvSpPr>
              <p:spPr>
                <a:xfrm>
                  <a:off x="1999538" y="1780398"/>
                  <a:ext cx="229312" cy="229710"/>
                </a:xfrm>
                <a:custGeom>
                  <a:avLst/>
                  <a:gdLst>
                    <a:gd name="connsiteX0" fmla="*/ 227122 w 454244"/>
                    <a:gd name="connsiteY0" fmla="*/ 56441 h 464178"/>
                    <a:gd name="connsiteX1" fmla="*/ 53514 w 454244"/>
                    <a:gd name="connsiteY1" fmla="*/ 232089 h 464178"/>
                    <a:gd name="connsiteX2" fmla="*/ 227122 w 454244"/>
                    <a:gd name="connsiteY2" fmla="*/ 407737 h 464178"/>
                    <a:gd name="connsiteX3" fmla="*/ 400730 w 454244"/>
                    <a:gd name="connsiteY3" fmla="*/ 232089 h 464178"/>
                    <a:gd name="connsiteX4" fmla="*/ 227122 w 454244"/>
                    <a:gd name="connsiteY4" fmla="*/ 56441 h 464178"/>
                    <a:gd name="connsiteX5" fmla="*/ 227122 w 454244"/>
                    <a:gd name="connsiteY5" fmla="*/ 0 h 464178"/>
                    <a:gd name="connsiteX6" fmla="*/ 454244 w 454244"/>
                    <a:gd name="connsiteY6" fmla="*/ 232089 h 464178"/>
                    <a:gd name="connsiteX7" fmla="*/ 227122 w 454244"/>
                    <a:gd name="connsiteY7" fmla="*/ 464178 h 464178"/>
                    <a:gd name="connsiteX8" fmla="*/ 0 w 454244"/>
                    <a:gd name="connsiteY8" fmla="*/ 232089 h 464178"/>
                    <a:gd name="connsiteX9" fmla="*/ 227122 w 454244"/>
                    <a:gd name="connsiteY9" fmla="*/ 0 h 46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244" h="464178">
                      <a:moveTo>
                        <a:pt x="227122" y="56441"/>
                      </a:moveTo>
                      <a:cubicBezTo>
                        <a:pt x="131241" y="56441"/>
                        <a:pt x="53514" y="135081"/>
                        <a:pt x="53514" y="232089"/>
                      </a:cubicBezTo>
                      <a:cubicBezTo>
                        <a:pt x="53514" y="329097"/>
                        <a:pt x="131241" y="407737"/>
                        <a:pt x="227122" y="407737"/>
                      </a:cubicBezTo>
                      <a:cubicBezTo>
                        <a:pt x="323003" y="407737"/>
                        <a:pt x="400730" y="329097"/>
                        <a:pt x="400730" y="232089"/>
                      </a:cubicBezTo>
                      <a:cubicBezTo>
                        <a:pt x="400730" y="135081"/>
                        <a:pt x="323003" y="56441"/>
                        <a:pt x="227122" y="56441"/>
                      </a:cubicBezTo>
                      <a:close/>
                      <a:moveTo>
                        <a:pt x="227122" y="0"/>
                      </a:moveTo>
                      <a:cubicBezTo>
                        <a:pt x="352558" y="0"/>
                        <a:pt x="454244" y="103910"/>
                        <a:pt x="454244" y="232089"/>
                      </a:cubicBezTo>
                      <a:cubicBezTo>
                        <a:pt x="454244" y="360268"/>
                        <a:pt x="352558" y="464178"/>
                        <a:pt x="227122" y="464178"/>
                      </a:cubicBezTo>
                      <a:cubicBezTo>
                        <a:pt x="101686" y="464178"/>
                        <a:pt x="0" y="360268"/>
                        <a:pt x="0" y="232089"/>
                      </a:cubicBezTo>
                      <a:cubicBezTo>
                        <a:pt x="0" y="103910"/>
                        <a:pt x="101686" y="0"/>
                        <a:pt x="227122"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61" name="Rectangle 34"/>
                <p:cNvSpPr>
                  <a:spLocks noChangeArrowheads="1"/>
                </p:cNvSpPr>
                <p:nvPr/>
              </p:nvSpPr>
              <p:spPr bwMode="auto">
                <a:xfrm>
                  <a:off x="1865158" y="1735173"/>
                  <a:ext cx="193940" cy="1683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62" name="Rectangle 35"/>
                <p:cNvSpPr>
                  <a:spLocks noChangeArrowheads="1"/>
                </p:cNvSpPr>
                <p:nvPr/>
              </p:nvSpPr>
              <p:spPr bwMode="auto">
                <a:xfrm>
                  <a:off x="1865158" y="1776044"/>
                  <a:ext cx="193940" cy="1683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63" name="Rectangle 36"/>
                <p:cNvSpPr>
                  <a:spLocks noChangeArrowheads="1"/>
                </p:cNvSpPr>
                <p:nvPr/>
              </p:nvSpPr>
              <p:spPr bwMode="auto">
                <a:xfrm>
                  <a:off x="1873172" y="1609352"/>
                  <a:ext cx="32056" cy="114601"/>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64" name="Rectangle 37"/>
                <p:cNvSpPr>
                  <a:spLocks noChangeArrowheads="1"/>
                </p:cNvSpPr>
                <p:nvPr/>
              </p:nvSpPr>
              <p:spPr bwMode="auto">
                <a:xfrm>
                  <a:off x="1922057" y="1643011"/>
                  <a:ext cx="31255" cy="8094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86" name="Rectangle 38"/>
                <p:cNvSpPr>
                  <a:spLocks noChangeArrowheads="1"/>
                </p:cNvSpPr>
                <p:nvPr/>
              </p:nvSpPr>
              <p:spPr bwMode="auto">
                <a:xfrm>
                  <a:off x="1970141" y="1662245"/>
                  <a:ext cx="32056" cy="6170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87" name="Rectangle 39"/>
                <p:cNvSpPr>
                  <a:spLocks noChangeArrowheads="1"/>
                </p:cNvSpPr>
                <p:nvPr/>
              </p:nvSpPr>
              <p:spPr bwMode="auto">
                <a:xfrm>
                  <a:off x="2019027" y="1687088"/>
                  <a:ext cx="32056" cy="3686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88" name="Freeform 41"/>
                <p:cNvSpPr>
                  <a:spLocks/>
                </p:cNvSpPr>
                <p:nvPr/>
              </p:nvSpPr>
              <p:spPr bwMode="auto">
                <a:xfrm>
                  <a:off x="1867562" y="1855384"/>
                  <a:ext cx="131430" cy="16028"/>
                </a:xfrm>
                <a:custGeom>
                  <a:avLst/>
                  <a:gdLst>
                    <a:gd name="T0" fmla="*/ 0 w 164"/>
                    <a:gd name="T1" fmla="*/ 0 h 20"/>
                    <a:gd name="T2" fmla="*/ 164 w 164"/>
                    <a:gd name="T3" fmla="*/ 0 h 20"/>
                    <a:gd name="T4" fmla="*/ 158 w 164"/>
                    <a:gd name="T5" fmla="*/ 20 h 20"/>
                    <a:gd name="T6" fmla="*/ 0 w 164"/>
                    <a:gd name="T7" fmla="*/ 20 h 20"/>
                    <a:gd name="T8" fmla="*/ 0 w 164"/>
                    <a:gd name="T9" fmla="*/ 0 h 20"/>
                  </a:gdLst>
                  <a:ahLst/>
                  <a:cxnLst>
                    <a:cxn ang="0">
                      <a:pos x="T0" y="T1"/>
                    </a:cxn>
                    <a:cxn ang="0">
                      <a:pos x="T2" y="T3"/>
                    </a:cxn>
                    <a:cxn ang="0">
                      <a:pos x="T4" y="T5"/>
                    </a:cxn>
                    <a:cxn ang="0">
                      <a:pos x="T6" y="T7"/>
                    </a:cxn>
                    <a:cxn ang="0">
                      <a:pos x="T8" y="T9"/>
                    </a:cxn>
                  </a:cxnLst>
                  <a:rect l="0" t="0" r="r" b="b"/>
                  <a:pathLst>
                    <a:path w="164" h="20">
                      <a:moveTo>
                        <a:pt x="0" y="0"/>
                      </a:moveTo>
                      <a:lnTo>
                        <a:pt x="164" y="0"/>
                      </a:lnTo>
                      <a:lnTo>
                        <a:pt x="158" y="20"/>
                      </a:lnTo>
                      <a:lnTo>
                        <a:pt x="0" y="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89" name="Freeform 42"/>
                <p:cNvSpPr>
                  <a:spLocks/>
                </p:cNvSpPr>
                <p:nvPr/>
              </p:nvSpPr>
              <p:spPr bwMode="auto">
                <a:xfrm>
                  <a:off x="1867562" y="1815313"/>
                  <a:ext cx="153870" cy="16028"/>
                </a:xfrm>
                <a:custGeom>
                  <a:avLst/>
                  <a:gdLst>
                    <a:gd name="T0" fmla="*/ 0 w 192"/>
                    <a:gd name="T1" fmla="*/ 0 h 20"/>
                    <a:gd name="T2" fmla="*/ 192 w 192"/>
                    <a:gd name="T3" fmla="*/ 0 h 20"/>
                    <a:gd name="T4" fmla="*/ 177 w 192"/>
                    <a:gd name="T5" fmla="*/ 20 h 20"/>
                    <a:gd name="T6" fmla="*/ 0 w 192"/>
                    <a:gd name="T7" fmla="*/ 20 h 20"/>
                    <a:gd name="T8" fmla="*/ 0 w 192"/>
                    <a:gd name="T9" fmla="*/ 0 h 20"/>
                  </a:gdLst>
                  <a:ahLst/>
                  <a:cxnLst>
                    <a:cxn ang="0">
                      <a:pos x="T0" y="T1"/>
                    </a:cxn>
                    <a:cxn ang="0">
                      <a:pos x="T2" y="T3"/>
                    </a:cxn>
                    <a:cxn ang="0">
                      <a:pos x="T4" y="T5"/>
                    </a:cxn>
                    <a:cxn ang="0">
                      <a:pos x="T6" y="T7"/>
                    </a:cxn>
                    <a:cxn ang="0">
                      <a:pos x="T8" y="T9"/>
                    </a:cxn>
                  </a:cxnLst>
                  <a:rect l="0" t="0" r="r" b="b"/>
                  <a:pathLst>
                    <a:path w="192" h="20">
                      <a:moveTo>
                        <a:pt x="0" y="0"/>
                      </a:moveTo>
                      <a:lnTo>
                        <a:pt x="192" y="0"/>
                      </a:lnTo>
                      <a:lnTo>
                        <a:pt x="177" y="20"/>
                      </a:lnTo>
                      <a:lnTo>
                        <a:pt x="0" y="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grpSp>
        </p:grpSp>
        <p:grpSp>
          <p:nvGrpSpPr>
            <p:cNvPr id="41" name="Group 40"/>
            <p:cNvGrpSpPr/>
            <p:nvPr/>
          </p:nvGrpSpPr>
          <p:grpSpPr>
            <a:xfrm>
              <a:off x="4504024" y="663500"/>
              <a:ext cx="829976" cy="1159600"/>
              <a:chOff x="4504024" y="663500"/>
              <a:chExt cx="829976" cy="1159600"/>
            </a:xfrm>
          </p:grpSpPr>
          <p:grpSp>
            <p:nvGrpSpPr>
              <p:cNvPr id="16" name="Group 15"/>
              <p:cNvGrpSpPr/>
              <p:nvPr/>
            </p:nvGrpSpPr>
            <p:grpSpPr>
              <a:xfrm>
                <a:off x="4504024" y="663500"/>
                <a:ext cx="829976" cy="1159600"/>
                <a:chOff x="1285782" y="1954531"/>
                <a:chExt cx="2448018" cy="3420244"/>
              </a:xfrm>
            </p:grpSpPr>
            <p:sp>
              <p:nvSpPr>
                <p:cNvPr id="17" name="Oval 16"/>
                <p:cNvSpPr/>
                <p:nvPr/>
              </p:nvSpPr>
              <p:spPr>
                <a:xfrm>
                  <a:off x="1285782" y="1954531"/>
                  <a:ext cx="2448018" cy="2448018"/>
                </a:xfrm>
                <a:prstGeom prst="ellipse">
                  <a:avLst/>
                </a:prstGeom>
                <a:solidFill>
                  <a:srgbClr val="D6AA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Rectangle 19"/>
                <p:cNvSpPr/>
                <p:nvPr/>
              </p:nvSpPr>
              <p:spPr>
                <a:xfrm>
                  <a:off x="1707503" y="3691636"/>
                  <a:ext cx="1904047" cy="1683139"/>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D6AA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571384" y="2240132"/>
                  <a:ext cx="1876814" cy="187681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90" name="Group 89"/>
              <p:cNvGrpSpPr/>
              <p:nvPr/>
            </p:nvGrpSpPr>
            <p:grpSpPr>
              <a:xfrm>
                <a:off x="4756226" y="948614"/>
                <a:ext cx="368224" cy="335024"/>
                <a:chOff x="3230887" y="2320783"/>
                <a:chExt cx="866310" cy="788205"/>
              </a:xfrm>
              <a:solidFill>
                <a:schemeClr val="tx1">
                  <a:lumMod val="50000"/>
                  <a:lumOff val="50000"/>
                </a:schemeClr>
              </a:solidFill>
              <a:effectLst/>
            </p:grpSpPr>
            <p:sp>
              <p:nvSpPr>
                <p:cNvPr id="91" name="Freeform 90"/>
                <p:cNvSpPr/>
                <p:nvPr/>
              </p:nvSpPr>
              <p:spPr>
                <a:xfrm>
                  <a:off x="3438657" y="2511360"/>
                  <a:ext cx="496718" cy="324569"/>
                </a:xfrm>
                <a:custGeom>
                  <a:avLst/>
                  <a:gdLst>
                    <a:gd name="connsiteX0" fmla="*/ 496718 w 496718"/>
                    <a:gd name="connsiteY0" fmla="*/ 0 h 324569"/>
                    <a:gd name="connsiteX1" fmla="*/ 427435 w 496718"/>
                    <a:gd name="connsiteY1" fmla="*/ 168210 h 324569"/>
                    <a:gd name="connsiteX2" fmla="*/ 393915 w 496718"/>
                    <a:gd name="connsiteY2" fmla="*/ 130598 h 324569"/>
                    <a:gd name="connsiteX3" fmla="*/ 221517 w 496718"/>
                    <a:gd name="connsiteY3" fmla="*/ 283355 h 324569"/>
                    <a:gd name="connsiteX4" fmla="*/ 162274 w 496718"/>
                    <a:gd name="connsiteY4" fmla="*/ 203506 h 324569"/>
                    <a:gd name="connsiteX5" fmla="*/ 36061 w 496718"/>
                    <a:gd name="connsiteY5" fmla="*/ 324569 h 324569"/>
                    <a:gd name="connsiteX6" fmla="*/ 0 w 496718"/>
                    <a:gd name="connsiteY6" fmla="*/ 275628 h 324569"/>
                    <a:gd name="connsiteX7" fmla="*/ 170002 w 496718"/>
                    <a:gd name="connsiteY7" fmla="*/ 115930 h 324569"/>
                    <a:gd name="connsiteX8" fmla="*/ 229633 w 496718"/>
                    <a:gd name="connsiteY8" fmla="*/ 200543 h 324569"/>
                    <a:gd name="connsiteX9" fmla="*/ 357239 w 496718"/>
                    <a:gd name="connsiteY9" fmla="*/ 89445 h 324569"/>
                    <a:gd name="connsiteX10" fmla="*/ 321673 w 496718"/>
                    <a:gd name="connsiteY10" fmla="*/ 49537 h 32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6718" h="324569">
                      <a:moveTo>
                        <a:pt x="496718" y="0"/>
                      </a:moveTo>
                      <a:lnTo>
                        <a:pt x="427435" y="168210"/>
                      </a:lnTo>
                      <a:lnTo>
                        <a:pt x="393915" y="130598"/>
                      </a:lnTo>
                      <a:lnTo>
                        <a:pt x="221517" y="283355"/>
                      </a:lnTo>
                      <a:lnTo>
                        <a:pt x="162274" y="203506"/>
                      </a:lnTo>
                      <a:lnTo>
                        <a:pt x="36061" y="324569"/>
                      </a:lnTo>
                      <a:lnTo>
                        <a:pt x="0" y="275628"/>
                      </a:lnTo>
                      <a:lnTo>
                        <a:pt x="170002" y="115930"/>
                      </a:lnTo>
                      <a:lnTo>
                        <a:pt x="229633" y="200543"/>
                      </a:lnTo>
                      <a:lnTo>
                        <a:pt x="357239" y="89445"/>
                      </a:lnTo>
                      <a:lnTo>
                        <a:pt x="321673" y="49537"/>
                      </a:ln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92" name="Rectangle 91"/>
                <p:cNvSpPr/>
                <p:nvPr/>
              </p:nvSpPr>
              <p:spPr>
                <a:xfrm>
                  <a:off x="3230887" y="2320783"/>
                  <a:ext cx="866310" cy="92728"/>
                </a:xfrm>
                <a:prstGeom prst="rect">
                  <a:avLst/>
                </a:prstGeom>
                <a:grpFill/>
                <a:ln w="12700" cap="flat" cmpd="sng" algn="ctr">
                  <a:noFill/>
                  <a:prstDash val="solid"/>
                  <a:miter lim="800000"/>
                </a:ln>
                <a:effectLst/>
              </p:spPr>
              <p:txBody>
                <a:bodyPr rtlCol="0" anchor="ct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sp>
              <p:nvSpPr>
                <p:cNvPr id="93" name="Freeform 92"/>
                <p:cNvSpPr/>
                <p:nvPr/>
              </p:nvSpPr>
              <p:spPr>
                <a:xfrm>
                  <a:off x="3282712" y="2361424"/>
                  <a:ext cx="757507" cy="567804"/>
                </a:xfrm>
                <a:custGeom>
                  <a:avLst/>
                  <a:gdLst>
                    <a:gd name="connsiteX0" fmla="*/ 0 w 757506"/>
                    <a:gd name="connsiteY0" fmla="*/ 0 h 567800"/>
                    <a:gd name="connsiteX1" fmla="*/ 52261 w 757506"/>
                    <a:gd name="connsiteY1" fmla="*/ 0 h 567800"/>
                    <a:gd name="connsiteX2" fmla="*/ 52261 w 757506"/>
                    <a:gd name="connsiteY2" fmla="*/ 515719 h 567800"/>
                    <a:gd name="connsiteX3" fmla="*/ 705245 w 757506"/>
                    <a:gd name="connsiteY3" fmla="*/ 515719 h 567800"/>
                    <a:gd name="connsiteX4" fmla="*/ 705245 w 757506"/>
                    <a:gd name="connsiteY4" fmla="*/ 0 h 567800"/>
                    <a:gd name="connsiteX5" fmla="*/ 757506 w 757506"/>
                    <a:gd name="connsiteY5" fmla="*/ 0 h 567800"/>
                    <a:gd name="connsiteX6" fmla="*/ 757506 w 757506"/>
                    <a:gd name="connsiteY6" fmla="*/ 567800 h 567800"/>
                    <a:gd name="connsiteX7" fmla="*/ 0 w 757506"/>
                    <a:gd name="connsiteY7" fmla="*/ 567800 h 56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506" h="567800">
                      <a:moveTo>
                        <a:pt x="0" y="0"/>
                      </a:moveTo>
                      <a:lnTo>
                        <a:pt x="52261" y="0"/>
                      </a:lnTo>
                      <a:lnTo>
                        <a:pt x="52261" y="515719"/>
                      </a:lnTo>
                      <a:lnTo>
                        <a:pt x="705245" y="515719"/>
                      </a:lnTo>
                      <a:lnTo>
                        <a:pt x="705245" y="0"/>
                      </a:lnTo>
                      <a:lnTo>
                        <a:pt x="757506" y="0"/>
                      </a:lnTo>
                      <a:lnTo>
                        <a:pt x="757506" y="567800"/>
                      </a:lnTo>
                      <a:lnTo>
                        <a:pt x="0" y="567800"/>
                      </a:lnTo>
                      <a:close/>
                    </a:path>
                  </a:pathLst>
                </a:custGeom>
                <a:grpFill/>
                <a:ln w="12700" cap="flat" cmpd="sng" algn="ctr">
                  <a:noFill/>
                  <a:prstDash val="solid"/>
                  <a:miter lim="800000"/>
                </a:ln>
                <a:effectLst/>
              </p:spPr>
              <p:txBody>
                <a:bodyPr rtlCol="0" anchor="ct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sp>
              <p:nvSpPr>
                <p:cNvPr id="94" name="Freeform 93"/>
                <p:cNvSpPr/>
                <p:nvPr/>
              </p:nvSpPr>
              <p:spPr>
                <a:xfrm rot="1200000">
                  <a:off x="3596115" y="2935075"/>
                  <a:ext cx="173878" cy="173913"/>
                </a:xfrm>
                <a:custGeom>
                  <a:avLst/>
                  <a:gdLst>
                    <a:gd name="connsiteX0" fmla="*/ 0 w 173878"/>
                    <a:gd name="connsiteY0" fmla="*/ 32201 h 173913"/>
                    <a:gd name="connsiteX1" fmla="*/ 88471 w 173878"/>
                    <a:gd name="connsiteY1" fmla="*/ 0 h 173913"/>
                    <a:gd name="connsiteX2" fmla="*/ 168644 w 173878"/>
                    <a:gd name="connsiteY2" fmla="*/ 90342 h 173913"/>
                    <a:gd name="connsiteX3" fmla="*/ 166539 w 173878"/>
                    <a:gd name="connsiteY3" fmla="*/ 120443 h 173913"/>
                    <a:gd name="connsiteX4" fmla="*/ 164928 w 173878"/>
                    <a:gd name="connsiteY4" fmla="*/ 121843 h 173913"/>
                    <a:gd name="connsiteX5" fmla="*/ 134828 w 173878"/>
                    <a:gd name="connsiteY5" fmla="*/ 119738 h 173913"/>
                    <a:gd name="connsiteX6" fmla="*/ 83507 w 173878"/>
                    <a:gd name="connsiteY6" fmla="*/ 60699 h 173913"/>
                    <a:gd name="connsiteX7" fmla="*/ 109402 w 173878"/>
                    <a:gd name="connsiteY7" fmla="*/ 133471 h 173913"/>
                    <a:gd name="connsiteX8" fmla="*/ 96174 w 173878"/>
                    <a:gd name="connsiteY8" fmla="*/ 160591 h 173913"/>
                    <a:gd name="connsiteX9" fmla="*/ 94157 w 173878"/>
                    <a:gd name="connsiteY9" fmla="*/ 161286 h 173913"/>
                    <a:gd name="connsiteX10" fmla="*/ 67037 w 173878"/>
                    <a:gd name="connsiteY10" fmla="*/ 148058 h 173913"/>
                    <a:gd name="connsiteX11" fmla="*/ 44076 w 173878"/>
                    <a:gd name="connsiteY11" fmla="*/ 81376 h 173913"/>
                    <a:gd name="connsiteX12" fmla="*/ 44806 w 173878"/>
                    <a:gd name="connsiteY12" fmla="*/ 152577 h 173913"/>
                    <a:gd name="connsiteX13" fmla="*/ 23470 w 173878"/>
                    <a:gd name="connsiteY13" fmla="*/ 173913 h 173913"/>
                    <a:gd name="connsiteX14" fmla="*/ 21336 w 173878"/>
                    <a:gd name="connsiteY14" fmla="*/ 173913 h 173913"/>
                    <a:gd name="connsiteX15" fmla="*/ 0 w 173878"/>
                    <a:gd name="connsiteY15" fmla="*/ 152577 h 17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8" h="173913">
                      <a:moveTo>
                        <a:pt x="0" y="32201"/>
                      </a:moveTo>
                      <a:lnTo>
                        <a:pt x="88471" y="0"/>
                      </a:lnTo>
                      <a:lnTo>
                        <a:pt x="168644" y="90342"/>
                      </a:lnTo>
                      <a:cubicBezTo>
                        <a:pt x="176375" y="99236"/>
                        <a:pt x="175433" y="112712"/>
                        <a:pt x="166539" y="120443"/>
                      </a:cubicBezTo>
                      <a:lnTo>
                        <a:pt x="164928" y="121843"/>
                      </a:lnTo>
                      <a:cubicBezTo>
                        <a:pt x="156035" y="129574"/>
                        <a:pt x="142559" y="128631"/>
                        <a:pt x="134828" y="119738"/>
                      </a:cubicBezTo>
                      <a:lnTo>
                        <a:pt x="83507" y="60699"/>
                      </a:lnTo>
                      <a:lnTo>
                        <a:pt x="109402" y="133471"/>
                      </a:lnTo>
                      <a:cubicBezTo>
                        <a:pt x="113238" y="144613"/>
                        <a:pt x="107316" y="156754"/>
                        <a:pt x="96174" y="160591"/>
                      </a:cubicBezTo>
                      <a:lnTo>
                        <a:pt x="94157" y="161286"/>
                      </a:lnTo>
                      <a:cubicBezTo>
                        <a:pt x="83015" y="165122"/>
                        <a:pt x="70873" y="159200"/>
                        <a:pt x="67037" y="148058"/>
                      </a:cubicBezTo>
                      <a:lnTo>
                        <a:pt x="44076" y="81376"/>
                      </a:lnTo>
                      <a:lnTo>
                        <a:pt x="44806" y="152577"/>
                      </a:lnTo>
                      <a:cubicBezTo>
                        <a:pt x="44806" y="164361"/>
                        <a:pt x="35254" y="173913"/>
                        <a:pt x="23470" y="173913"/>
                      </a:cubicBezTo>
                      <a:lnTo>
                        <a:pt x="21336" y="173913"/>
                      </a:lnTo>
                      <a:cubicBezTo>
                        <a:pt x="9552" y="173913"/>
                        <a:pt x="0" y="164361"/>
                        <a:pt x="0" y="152577"/>
                      </a:cubicBezTo>
                      <a:close/>
                    </a:path>
                  </a:pathLst>
                </a:custGeom>
                <a:grpFill/>
                <a:ln w="12700" cap="flat" cmpd="sng" algn="ctr">
                  <a:noFill/>
                  <a:prstDash val="solid"/>
                  <a:miter lim="800000"/>
                </a:ln>
                <a:effectLst/>
              </p:spPr>
              <p:txBody>
                <a:bodyPr rtlCol="0" anchor="ct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grpSp>
        </p:grpSp>
        <p:grpSp>
          <p:nvGrpSpPr>
            <p:cNvPr id="37" name="Group 36"/>
            <p:cNvGrpSpPr/>
            <p:nvPr/>
          </p:nvGrpSpPr>
          <p:grpSpPr>
            <a:xfrm>
              <a:off x="162438" y="2809853"/>
              <a:ext cx="2201576" cy="3082538"/>
              <a:chOff x="162438" y="2809853"/>
              <a:chExt cx="2201576" cy="3082538"/>
            </a:xfrm>
          </p:grpSpPr>
          <p:grpSp>
            <p:nvGrpSpPr>
              <p:cNvPr id="4" name="Group 3"/>
              <p:cNvGrpSpPr/>
              <p:nvPr/>
            </p:nvGrpSpPr>
            <p:grpSpPr>
              <a:xfrm>
                <a:off x="162438" y="2809853"/>
                <a:ext cx="2201576" cy="3082538"/>
                <a:chOff x="1285782" y="1954531"/>
                <a:chExt cx="2448018" cy="3427594"/>
              </a:xfrm>
            </p:grpSpPr>
            <p:sp>
              <p:nvSpPr>
                <p:cNvPr id="5" name="Oval 4"/>
                <p:cNvSpPr/>
                <p:nvPr/>
              </p:nvSpPr>
              <p:spPr>
                <a:xfrm>
                  <a:off x="1285782" y="1954531"/>
                  <a:ext cx="2448018" cy="244801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p:cNvSpPr/>
                <p:nvPr/>
              </p:nvSpPr>
              <p:spPr>
                <a:xfrm>
                  <a:off x="1571384" y="2240133"/>
                  <a:ext cx="1876814" cy="18768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5" name="Group 94"/>
              <p:cNvGrpSpPr/>
              <p:nvPr/>
            </p:nvGrpSpPr>
            <p:grpSpPr>
              <a:xfrm>
                <a:off x="897958" y="3324536"/>
                <a:ext cx="856432" cy="968716"/>
                <a:chOff x="6697664" y="5507038"/>
                <a:chExt cx="769114" cy="869951"/>
              </a:xfrm>
              <a:solidFill>
                <a:schemeClr val="tx1">
                  <a:lumMod val="50000"/>
                  <a:lumOff val="50000"/>
                </a:schemeClr>
              </a:solidFill>
              <a:effectLst/>
            </p:grpSpPr>
            <p:sp>
              <p:nvSpPr>
                <p:cNvPr id="96" name="Rectangle 50"/>
                <p:cNvSpPr>
                  <a:spLocks noChangeArrowheads="1"/>
                </p:cNvSpPr>
                <p:nvPr/>
              </p:nvSpPr>
              <p:spPr bwMode="auto">
                <a:xfrm>
                  <a:off x="7259639" y="6000751"/>
                  <a:ext cx="114300" cy="2397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97" name="Rectangle 51"/>
                <p:cNvSpPr>
                  <a:spLocks noChangeArrowheads="1"/>
                </p:cNvSpPr>
                <p:nvPr/>
              </p:nvSpPr>
              <p:spPr bwMode="auto">
                <a:xfrm>
                  <a:off x="7088189" y="5878513"/>
                  <a:ext cx="114300" cy="3619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98" name="Rectangle 52"/>
                <p:cNvSpPr>
                  <a:spLocks noChangeArrowheads="1"/>
                </p:cNvSpPr>
                <p:nvPr/>
              </p:nvSpPr>
              <p:spPr bwMode="auto">
                <a:xfrm>
                  <a:off x="6916739" y="5794376"/>
                  <a:ext cx="114300" cy="4460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99" name="Rectangle 53"/>
                <p:cNvSpPr>
                  <a:spLocks noChangeArrowheads="1"/>
                </p:cNvSpPr>
                <p:nvPr/>
              </p:nvSpPr>
              <p:spPr bwMode="auto">
                <a:xfrm>
                  <a:off x="6745289" y="5730876"/>
                  <a:ext cx="115888" cy="509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00" name="Freeform 54"/>
                <p:cNvSpPr>
                  <a:spLocks/>
                </p:cNvSpPr>
                <p:nvPr/>
              </p:nvSpPr>
              <p:spPr bwMode="auto">
                <a:xfrm>
                  <a:off x="6697664" y="6286501"/>
                  <a:ext cx="752475" cy="90488"/>
                </a:xfrm>
                <a:custGeom>
                  <a:avLst/>
                  <a:gdLst>
                    <a:gd name="T0" fmla="*/ 0 w 474"/>
                    <a:gd name="T1" fmla="*/ 0 h 57"/>
                    <a:gd name="T2" fmla="*/ 474 w 474"/>
                    <a:gd name="T3" fmla="*/ 2 h 57"/>
                    <a:gd name="T4" fmla="*/ 474 w 474"/>
                    <a:gd name="T5" fmla="*/ 57 h 57"/>
                    <a:gd name="T6" fmla="*/ 0 w 474"/>
                    <a:gd name="T7" fmla="*/ 57 h 57"/>
                    <a:gd name="T8" fmla="*/ 0 w 474"/>
                    <a:gd name="T9" fmla="*/ 0 h 57"/>
                  </a:gdLst>
                  <a:ahLst/>
                  <a:cxnLst>
                    <a:cxn ang="0">
                      <a:pos x="T0" y="T1"/>
                    </a:cxn>
                    <a:cxn ang="0">
                      <a:pos x="T2" y="T3"/>
                    </a:cxn>
                    <a:cxn ang="0">
                      <a:pos x="T4" y="T5"/>
                    </a:cxn>
                    <a:cxn ang="0">
                      <a:pos x="T6" y="T7"/>
                    </a:cxn>
                    <a:cxn ang="0">
                      <a:pos x="T8" y="T9"/>
                    </a:cxn>
                  </a:cxnLst>
                  <a:rect l="0" t="0" r="r" b="b"/>
                  <a:pathLst>
                    <a:path w="474" h="57">
                      <a:moveTo>
                        <a:pt x="0" y="0"/>
                      </a:moveTo>
                      <a:lnTo>
                        <a:pt x="474" y="2"/>
                      </a:lnTo>
                      <a:lnTo>
                        <a:pt x="47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01" name="Freeform 55"/>
                <p:cNvSpPr>
                  <a:spLocks/>
                </p:cNvSpPr>
                <p:nvPr/>
              </p:nvSpPr>
              <p:spPr bwMode="auto">
                <a:xfrm>
                  <a:off x="6780214" y="5507038"/>
                  <a:ext cx="686564" cy="467533"/>
                </a:xfrm>
                <a:custGeom>
                  <a:avLst/>
                  <a:gdLst>
                    <a:gd name="T0" fmla="*/ 0 w 434"/>
                    <a:gd name="T1" fmla="*/ 0 h 269"/>
                    <a:gd name="T2" fmla="*/ 339 w 434"/>
                    <a:gd name="T3" fmla="*/ 174 h 269"/>
                    <a:gd name="T4" fmla="*/ 357 w 434"/>
                    <a:gd name="T5" fmla="*/ 145 h 269"/>
                    <a:gd name="T6" fmla="*/ 434 w 434"/>
                    <a:gd name="T7" fmla="*/ 269 h 269"/>
                    <a:gd name="T8" fmla="*/ 286 w 434"/>
                    <a:gd name="T9" fmla="*/ 262 h 269"/>
                    <a:gd name="T10" fmla="*/ 304 w 434"/>
                    <a:gd name="T11" fmla="*/ 232 h 269"/>
                    <a:gd name="T12" fmla="*/ 0 w 434"/>
                    <a:gd name="T13" fmla="*/ 0 h 269"/>
                    <a:gd name="connsiteX0" fmla="*/ 0 w 10000"/>
                    <a:gd name="connsiteY0" fmla="*/ 0 h 9777"/>
                    <a:gd name="connsiteX1" fmla="*/ 7811 w 10000"/>
                    <a:gd name="connsiteY1" fmla="*/ 6468 h 9777"/>
                    <a:gd name="connsiteX2" fmla="*/ 8226 w 10000"/>
                    <a:gd name="connsiteY2" fmla="*/ 5390 h 9777"/>
                    <a:gd name="connsiteX3" fmla="*/ 10000 w 10000"/>
                    <a:gd name="connsiteY3" fmla="*/ 9777 h 9777"/>
                    <a:gd name="connsiteX4" fmla="*/ 6590 w 10000"/>
                    <a:gd name="connsiteY4" fmla="*/ 9740 h 9777"/>
                    <a:gd name="connsiteX5" fmla="*/ 7005 w 10000"/>
                    <a:gd name="connsiteY5" fmla="*/ 8625 h 9777"/>
                    <a:gd name="connsiteX6" fmla="*/ 0 w 10000"/>
                    <a:gd name="connsiteY6" fmla="*/ 0 h 9777"/>
                    <a:gd name="connsiteX0" fmla="*/ 0 w 10035"/>
                    <a:gd name="connsiteY0" fmla="*/ 0 h 10000"/>
                    <a:gd name="connsiteX1" fmla="*/ 7811 w 10035"/>
                    <a:gd name="connsiteY1" fmla="*/ 6616 h 10000"/>
                    <a:gd name="connsiteX2" fmla="*/ 8226 w 10035"/>
                    <a:gd name="connsiteY2" fmla="*/ 5513 h 10000"/>
                    <a:gd name="connsiteX3" fmla="*/ 10035 w 10035"/>
                    <a:gd name="connsiteY3" fmla="*/ 10000 h 10000"/>
                    <a:gd name="connsiteX4" fmla="*/ 6590 w 10035"/>
                    <a:gd name="connsiteY4" fmla="*/ 9962 h 10000"/>
                    <a:gd name="connsiteX5" fmla="*/ 7005 w 10035"/>
                    <a:gd name="connsiteY5" fmla="*/ 8822 h 10000"/>
                    <a:gd name="connsiteX6" fmla="*/ 0 w 10035"/>
                    <a:gd name="connsiteY6" fmla="*/ 0 h 10000"/>
                    <a:gd name="connsiteX0" fmla="*/ 0 w 10000"/>
                    <a:gd name="connsiteY0" fmla="*/ 0 h 10000"/>
                    <a:gd name="connsiteX1" fmla="*/ 7811 w 10000"/>
                    <a:gd name="connsiteY1" fmla="*/ 6616 h 10000"/>
                    <a:gd name="connsiteX2" fmla="*/ 8226 w 10000"/>
                    <a:gd name="connsiteY2" fmla="*/ 5513 h 10000"/>
                    <a:gd name="connsiteX3" fmla="*/ 10000 w 10000"/>
                    <a:gd name="connsiteY3" fmla="*/ 10000 h 10000"/>
                    <a:gd name="connsiteX4" fmla="*/ 6590 w 10000"/>
                    <a:gd name="connsiteY4" fmla="*/ 9962 h 10000"/>
                    <a:gd name="connsiteX5" fmla="*/ 7005 w 10000"/>
                    <a:gd name="connsiteY5" fmla="*/ 8822 h 10000"/>
                    <a:gd name="connsiteX6" fmla="*/ 0 w 10000"/>
                    <a:gd name="connsiteY6" fmla="*/ 0 h 10000"/>
                    <a:gd name="connsiteX0" fmla="*/ 0 w 10000"/>
                    <a:gd name="connsiteY0" fmla="*/ 0 h 10913"/>
                    <a:gd name="connsiteX1" fmla="*/ 7811 w 10000"/>
                    <a:gd name="connsiteY1" fmla="*/ 6616 h 10913"/>
                    <a:gd name="connsiteX2" fmla="*/ 8226 w 10000"/>
                    <a:gd name="connsiteY2" fmla="*/ 5513 h 10913"/>
                    <a:gd name="connsiteX3" fmla="*/ 10000 w 10000"/>
                    <a:gd name="connsiteY3" fmla="*/ 10913 h 10913"/>
                    <a:gd name="connsiteX4" fmla="*/ 6590 w 10000"/>
                    <a:gd name="connsiteY4" fmla="*/ 9962 h 10913"/>
                    <a:gd name="connsiteX5" fmla="*/ 7005 w 10000"/>
                    <a:gd name="connsiteY5" fmla="*/ 8822 h 10913"/>
                    <a:gd name="connsiteX6" fmla="*/ 0 w 10000"/>
                    <a:gd name="connsiteY6" fmla="*/ 0 h 10913"/>
                    <a:gd name="connsiteX0" fmla="*/ 0 w 10000"/>
                    <a:gd name="connsiteY0" fmla="*/ 0 h 10799"/>
                    <a:gd name="connsiteX1" fmla="*/ 7811 w 10000"/>
                    <a:gd name="connsiteY1" fmla="*/ 6616 h 10799"/>
                    <a:gd name="connsiteX2" fmla="*/ 8226 w 10000"/>
                    <a:gd name="connsiteY2" fmla="*/ 5513 h 10799"/>
                    <a:gd name="connsiteX3" fmla="*/ 10000 w 10000"/>
                    <a:gd name="connsiteY3" fmla="*/ 10799 h 10799"/>
                    <a:gd name="connsiteX4" fmla="*/ 6590 w 10000"/>
                    <a:gd name="connsiteY4" fmla="*/ 9962 h 10799"/>
                    <a:gd name="connsiteX5" fmla="*/ 7005 w 10000"/>
                    <a:gd name="connsiteY5" fmla="*/ 8822 h 10799"/>
                    <a:gd name="connsiteX6" fmla="*/ 0 w 10000"/>
                    <a:gd name="connsiteY6" fmla="*/ 0 h 10799"/>
                    <a:gd name="connsiteX0" fmla="*/ 0 w 9965"/>
                    <a:gd name="connsiteY0" fmla="*/ 0 h 11198"/>
                    <a:gd name="connsiteX1" fmla="*/ 7811 w 9965"/>
                    <a:gd name="connsiteY1" fmla="*/ 6616 h 11198"/>
                    <a:gd name="connsiteX2" fmla="*/ 8226 w 9965"/>
                    <a:gd name="connsiteY2" fmla="*/ 5513 h 11198"/>
                    <a:gd name="connsiteX3" fmla="*/ 9965 w 9965"/>
                    <a:gd name="connsiteY3" fmla="*/ 11198 h 11198"/>
                    <a:gd name="connsiteX4" fmla="*/ 6590 w 9965"/>
                    <a:gd name="connsiteY4" fmla="*/ 9962 h 11198"/>
                    <a:gd name="connsiteX5" fmla="*/ 7005 w 9965"/>
                    <a:gd name="connsiteY5" fmla="*/ 8822 h 11198"/>
                    <a:gd name="connsiteX6" fmla="*/ 0 w 9965"/>
                    <a:gd name="connsiteY6" fmla="*/ 0 h 1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5" h="11198">
                      <a:moveTo>
                        <a:pt x="0" y="0"/>
                      </a:moveTo>
                      <a:lnTo>
                        <a:pt x="7811" y="6616"/>
                      </a:lnTo>
                      <a:lnTo>
                        <a:pt x="8226" y="5513"/>
                      </a:lnTo>
                      <a:lnTo>
                        <a:pt x="9965" y="11198"/>
                      </a:lnTo>
                      <a:lnTo>
                        <a:pt x="6590" y="9962"/>
                      </a:lnTo>
                      <a:lnTo>
                        <a:pt x="7005" y="882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grpSp>
        </p:grpSp>
        <p:grpSp>
          <p:nvGrpSpPr>
            <p:cNvPr id="43" name="Group 42"/>
            <p:cNvGrpSpPr/>
            <p:nvPr/>
          </p:nvGrpSpPr>
          <p:grpSpPr>
            <a:xfrm>
              <a:off x="8699845" y="558800"/>
              <a:ext cx="312564" cy="437634"/>
              <a:chOff x="8699845" y="558800"/>
              <a:chExt cx="312564" cy="437634"/>
            </a:xfrm>
          </p:grpSpPr>
          <p:grpSp>
            <p:nvGrpSpPr>
              <p:cNvPr id="30" name="Group 29"/>
              <p:cNvGrpSpPr/>
              <p:nvPr/>
            </p:nvGrpSpPr>
            <p:grpSpPr>
              <a:xfrm>
                <a:off x="8699845" y="558800"/>
                <a:ext cx="312564" cy="437634"/>
                <a:chOff x="1285782" y="1954531"/>
                <a:chExt cx="2448018" cy="3427594"/>
              </a:xfrm>
            </p:grpSpPr>
            <p:sp>
              <p:nvSpPr>
                <p:cNvPr id="31" name="Oval 30"/>
                <p:cNvSpPr/>
                <p:nvPr/>
              </p:nvSpPr>
              <p:spPr>
                <a:xfrm>
                  <a:off x="1285782" y="1954531"/>
                  <a:ext cx="2448018" cy="2448018"/>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p:cNvSpPr/>
                <p:nvPr/>
              </p:nvSpPr>
              <p:spPr>
                <a:xfrm>
                  <a:off x="1571384" y="2240133"/>
                  <a:ext cx="1876814" cy="18768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2" name="Group 101"/>
              <p:cNvGrpSpPr/>
              <p:nvPr/>
            </p:nvGrpSpPr>
            <p:grpSpPr>
              <a:xfrm>
                <a:off x="8779645" y="627455"/>
                <a:ext cx="169092" cy="160274"/>
                <a:chOff x="4983960" y="3898106"/>
                <a:chExt cx="776286" cy="735806"/>
              </a:xfrm>
              <a:solidFill>
                <a:schemeClr val="tx1">
                  <a:lumMod val="50000"/>
                  <a:lumOff val="50000"/>
                </a:schemeClr>
              </a:solidFill>
              <a:effectLst/>
            </p:grpSpPr>
            <p:grpSp>
              <p:nvGrpSpPr>
                <p:cNvPr id="103" name="Group 102"/>
                <p:cNvGrpSpPr/>
                <p:nvPr/>
              </p:nvGrpSpPr>
              <p:grpSpPr>
                <a:xfrm>
                  <a:off x="4983960" y="3898106"/>
                  <a:ext cx="776286" cy="735806"/>
                  <a:chOff x="1585915" y="3902869"/>
                  <a:chExt cx="776286" cy="735806"/>
                </a:xfrm>
                <a:grpFill/>
              </p:grpSpPr>
              <p:sp>
                <p:nvSpPr>
                  <p:cNvPr id="108" name="Freeform 107"/>
                  <p:cNvSpPr/>
                  <p:nvPr/>
                </p:nvSpPr>
                <p:spPr>
                  <a:xfrm>
                    <a:off x="1609726" y="3902869"/>
                    <a:ext cx="752475" cy="473869"/>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475" h="473869">
                        <a:moveTo>
                          <a:pt x="350041" y="0"/>
                        </a:moveTo>
                        <a:cubicBezTo>
                          <a:pt x="456305" y="5556"/>
                          <a:pt x="644611" y="43930"/>
                          <a:pt x="705979" y="274644"/>
                        </a:cubicBezTo>
                        <a:lnTo>
                          <a:pt x="720827" y="366713"/>
                        </a:lnTo>
                        <a:lnTo>
                          <a:pt x="752475" y="366713"/>
                        </a:lnTo>
                        <a:lnTo>
                          <a:pt x="675085" y="473869"/>
                        </a:lnTo>
                        <a:lnTo>
                          <a:pt x="597694" y="366713"/>
                        </a:lnTo>
                        <a:lnTo>
                          <a:pt x="637090" y="366713"/>
                        </a:lnTo>
                        <a:lnTo>
                          <a:pt x="635161" y="338362"/>
                        </a:lnTo>
                        <a:cubicBezTo>
                          <a:pt x="625524" y="264320"/>
                          <a:pt x="578046" y="127993"/>
                          <a:pt x="395286" y="88106"/>
                        </a:cubicBezTo>
                        <a:cubicBezTo>
                          <a:pt x="168274" y="70644"/>
                          <a:pt x="107949" y="231777"/>
                          <a:pt x="90486" y="269083"/>
                        </a:cubicBezTo>
                        <a:lnTo>
                          <a:pt x="0" y="271462"/>
                        </a:lnTo>
                        <a:cubicBezTo>
                          <a:pt x="33338" y="178594"/>
                          <a:pt x="107153" y="14287"/>
                          <a:pt x="350041"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09" name="Freeform 108"/>
                  <p:cNvSpPr/>
                  <p:nvPr/>
                </p:nvSpPr>
                <p:spPr>
                  <a:xfrm rot="10800000">
                    <a:off x="1585915" y="4283868"/>
                    <a:ext cx="681038" cy="354807"/>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402430 w 752475"/>
                      <a:gd name="connsiteY8" fmla="*/ 200025 h 473869"/>
                      <a:gd name="connsiteX9" fmla="*/ 90486 w 752475"/>
                      <a:gd name="connsiteY9" fmla="*/ 269083 h 473869"/>
                      <a:gd name="connsiteX10" fmla="*/ 0 w 752475"/>
                      <a:gd name="connsiteY10" fmla="*/ 271462 h 473869"/>
                      <a:gd name="connsiteX11" fmla="*/ 350041 w 752475"/>
                      <a:gd name="connsiteY11" fmla="*/ 0 h 473869"/>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90486 w 752475"/>
                      <a:gd name="connsiteY9" fmla="*/ 162452 h 367238"/>
                      <a:gd name="connsiteX10" fmla="*/ 0 w 752475"/>
                      <a:gd name="connsiteY10" fmla="*/ 164831 h 367238"/>
                      <a:gd name="connsiteX11" fmla="*/ 373854 w 752475"/>
                      <a:gd name="connsiteY11" fmla="*/ 7669 h 367238"/>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169068 w 752475"/>
                      <a:gd name="connsiteY9" fmla="*/ 176740 h 367238"/>
                      <a:gd name="connsiteX10" fmla="*/ 0 w 752475"/>
                      <a:gd name="connsiteY10" fmla="*/ 164831 h 367238"/>
                      <a:gd name="connsiteX11" fmla="*/ 373854 w 752475"/>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0 h 359569"/>
                      <a:gd name="connsiteX1" fmla="*/ 625017 w 671513"/>
                      <a:gd name="connsiteY1" fmla="*/ 16034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658 w 681279"/>
                      <a:gd name="connsiteY0" fmla="*/ 0 h 359569"/>
                      <a:gd name="connsiteX1" fmla="*/ 618114 w 681279"/>
                      <a:gd name="connsiteY1" fmla="*/ 179394 h 359569"/>
                      <a:gd name="connsiteX2" fmla="*/ 649631 w 681279"/>
                      <a:gd name="connsiteY2" fmla="*/ 252413 h 359569"/>
                      <a:gd name="connsiteX3" fmla="*/ 681279 w 681279"/>
                      <a:gd name="connsiteY3" fmla="*/ 252413 h 359569"/>
                      <a:gd name="connsiteX4" fmla="*/ 603889 w 681279"/>
                      <a:gd name="connsiteY4" fmla="*/ 359569 h 359569"/>
                      <a:gd name="connsiteX5" fmla="*/ 526498 w 681279"/>
                      <a:gd name="connsiteY5" fmla="*/ 252413 h 359569"/>
                      <a:gd name="connsiteX6" fmla="*/ 565894 w 681279"/>
                      <a:gd name="connsiteY6" fmla="*/ 252413 h 359569"/>
                      <a:gd name="connsiteX7" fmla="*/ 331234 w 681279"/>
                      <a:gd name="connsiteY7" fmla="*/ 85725 h 359569"/>
                      <a:gd name="connsiteX8" fmla="*/ 97872 w 681279"/>
                      <a:gd name="connsiteY8" fmla="*/ 169071 h 359569"/>
                      <a:gd name="connsiteX9" fmla="*/ 241 w 681279"/>
                      <a:gd name="connsiteY9" fmla="*/ 164306 h 359569"/>
                      <a:gd name="connsiteX10" fmla="*/ 302658 w 681279"/>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417 w 681038"/>
                      <a:gd name="connsiteY0" fmla="*/ 0 h 378619"/>
                      <a:gd name="connsiteX1" fmla="*/ 617873 w 681038"/>
                      <a:gd name="connsiteY1" fmla="*/ 198444 h 378619"/>
                      <a:gd name="connsiteX2" fmla="*/ 649390 w 681038"/>
                      <a:gd name="connsiteY2" fmla="*/ 271463 h 378619"/>
                      <a:gd name="connsiteX3" fmla="*/ 681038 w 681038"/>
                      <a:gd name="connsiteY3" fmla="*/ 271463 h 378619"/>
                      <a:gd name="connsiteX4" fmla="*/ 603648 w 681038"/>
                      <a:gd name="connsiteY4" fmla="*/ 378619 h 378619"/>
                      <a:gd name="connsiteX5" fmla="*/ 526257 w 681038"/>
                      <a:gd name="connsiteY5" fmla="*/ 271463 h 378619"/>
                      <a:gd name="connsiteX6" fmla="*/ 565653 w 681038"/>
                      <a:gd name="connsiteY6" fmla="*/ 271463 h 378619"/>
                      <a:gd name="connsiteX7" fmla="*/ 330993 w 681038"/>
                      <a:gd name="connsiteY7" fmla="*/ 104775 h 378619"/>
                      <a:gd name="connsiteX8" fmla="*/ 97631 w 681038"/>
                      <a:gd name="connsiteY8" fmla="*/ 188121 h 378619"/>
                      <a:gd name="connsiteX9" fmla="*/ 0 w 681038"/>
                      <a:gd name="connsiteY9" fmla="*/ 183356 h 378619"/>
                      <a:gd name="connsiteX10" fmla="*/ 302417 w 681038"/>
                      <a:gd name="connsiteY10" fmla="*/ 0 h 37861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0012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0013 w 683419"/>
                      <a:gd name="connsiteY8" fmla="*/ 15240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95264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4776 w 683419"/>
                      <a:gd name="connsiteY8" fmla="*/ 171452 h 359569"/>
                      <a:gd name="connsiteX9" fmla="*/ 0 w 683419"/>
                      <a:gd name="connsiteY9" fmla="*/ 176212 h 359569"/>
                      <a:gd name="connsiteX10" fmla="*/ 314323 w 683419"/>
                      <a:gd name="connsiteY10" fmla="*/ 0 h 359569"/>
                      <a:gd name="connsiteX0" fmla="*/ 314323 w 683419"/>
                      <a:gd name="connsiteY0" fmla="*/ 0 h 388144"/>
                      <a:gd name="connsiteX1" fmla="*/ 620254 w 683419"/>
                      <a:gd name="connsiteY1" fmla="*/ 207969 h 388144"/>
                      <a:gd name="connsiteX2" fmla="*/ 651771 w 683419"/>
                      <a:gd name="connsiteY2" fmla="*/ 280988 h 388144"/>
                      <a:gd name="connsiteX3" fmla="*/ 683419 w 683419"/>
                      <a:gd name="connsiteY3" fmla="*/ 280988 h 388144"/>
                      <a:gd name="connsiteX4" fmla="*/ 606029 w 683419"/>
                      <a:gd name="connsiteY4" fmla="*/ 388144 h 388144"/>
                      <a:gd name="connsiteX5" fmla="*/ 528638 w 683419"/>
                      <a:gd name="connsiteY5" fmla="*/ 280988 h 388144"/>
                      <a:gd name="connsiteX6" fmla="*/ 568034 w 683419"/>
                      <a:gd name="connsiteY6" fmla="*/ 280988 h 388144"/>
                      <a:gd name="connsiteX7" fmla="*/ 335755 w 683419"/>
                      <a:gd name="connsiteY7" fmla="*/ 119062 h 388144"/>
                      <a:gd name="connsiteX8" fmla="*/ 104776 w 683419"/>
                      <a:gd name="connsiteY8" fmla="*/ 200027 h 388144"/>
                      <a:gd name="connsiteX9" fmla="*/ 0 w 683419"/>
                      <a:gd name="connsiteY9" fmla="*/ 204787 h 388144"/>
                      <a:gd name="connsiteX10" fmla="*/ 314323 w 683419"/>
                      <a:gd name="connsiteY10" fmla="*/ 0 h 388144"/>
                      <a:gd name="connsiteX0" fmla="*/ 321466 w 683419"/>
                      <a:gd name="connsiteY0" fmla="*/ 0 h 352425"/>
                      <a:gd name="connsiteX1" fmla="*/ 620254 w 683419"/>
                      <a:gd name="connsiteY1" fmla="*/ 172250 h 352425"/>
                      <a:gd name="connsiteX2" fmla="*/ 651771 w 683419"/>
                      <a:gd name="connsiteY2" fmla="*/ 245269 h 352425"/>
                      <a:gd name="connsiteX3" fmla="*/ 683419 w 683419"/>
                      <a:gd name="connsiteY3" fmla="*/ 245269 h 352425"/>
                      <a:gd name="connsiteX4" fmla="*/ 606029 w 683419"/>
                      <a:gd name="connsiteY4" fmla="*/ 352425 h 352425"/>
                      <a:gd name="connsiteX5" fmla="*/ 528638 w 683419"/>
                      <a:gd name="connsiteY5" fmla="*/ 245269 h 352425"/>
                      <a:gd name="connsiteX6" fmla="*/ 568034 w 683419"/>
                      <a:gd name="connsiteY6" fmla="*/ 245269 h 352425"/>
                      <a:gd name="connsiteX7" fmla="*/ 335755 w 683419"/>
                      <a:gd name="connsiteY7" fmla="*/ 83343 h 352425"/>
                      <a:gd name="connsiteX8" fmla="*/ 104776 w 683419"/>
                      <a:gd name="connsiteY8" fmla="*/ 164308 h 352425"/>
                      <a:gd name="connsiteX9" fmla="*/ 0 w 683419"/>
                      <a:gd name="connsiteY9" fmla="*/ 169068 h 352425"/>
                      <a:gd name="connsiteX10" fmla="*/ 321466 w 683419"/>
                      <a:gd name="connsiteY10" fmla="*/ 0 h 352425"/>
                      <a:gd name="connsiteX0" fmla="*/ 319084 w 683419"/>
                      <a:gd name="connsiteY0" fmla="*/ 0 h 364332"/>
                      <a:gd name="connsiteX1" fmla="*/ 620254 w 683419"/>
                      <a:gd name="connsiteY1" fmla="*/ 184157 h 364332"/>
                      <a:gd name="connsiteX2" fmla="*/ 651771 w 683419"/>
                      <a:gd name="connsiteY2" fmla="*/ 257176 h 364332"/>
                      <a:gd name="connsiteX3" fmla="*/ 683419 w 683419"/>
                      <a:gd name="connsiteY3" fmla="*/ 257176 h 364332"/>
                      <a:gd name="connsiteX4" fmla="*/ 606029 w 683419"/>
                      <a:gd name="connsiteY4" fmla="*/ 364332 h 364332"/>
                      <a:gd name="connsiteX5" fmla="*/ 528638 w 683419"/>
                      <a:gd name="connsiteY5" fmla="*/ 257176 h 364332"/>
                      <a:gd name="connsiteX6" fmla="*/ 568034 w 683419"/>
                      <a:gd name="connsiteY6" fmla="*/ 257176 h 364332"/>
                      <a:gd name="connsiteX7" fmla="*/ 335755 w 683419"/>
                      <a:gd name="connsiteY7" fmla="*/ 95250 h 364332"/>
                      <a:gd name="connsiteX8" fmla="*/ 104776 w 683419"/>
                      <a:gd name="connsiteY8" fmla="*/ 176215 h 364332"/>
                      <a:gd name="connsiteX9" fmla="*/ 0 w 683419"/>
                      <a:gd name="connsiteY9" fmla="*/ 180975 h 364332"/>
                      <a:gd name="connsiteX10" fmla="*/ 319084 w 683419"/>
                      <a:gd name="connsiteY10" fmla="*/ 0 h 364332"/>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4776 w 683419"/>
                      <a:gd name="connsiteY8" fmla="*/ 166690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90503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66691 h 354807"/>
                      <a:gd name="connsiteX9" fmla="*/ 0 w 683419"/>
                      <a:gd name="connsiteY9" fmla="*/ 171450 h 354807"/>
                      <a:gd name="connsiteX10" fmla="*/ 319084 w 683419"/>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66691 h 354807"/>
                      <a:gd name="connsiteX9" fmla="*/ 0 w 678656"/>
                      <a:gd name="connsiteY9" fmla="*/ 166687 h 354807"/>
                      <a:gd name="connsiteX10" fmla="*/ 314321 w 678656"/>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71453 h 354807"/>
                      <a:gd name="connsiteX9" fmla="*/ 0 w 678656"/>
                      <a:gd name="connsiteY9" fmla="*/ 166687 h 354807"/>
                      <a:gd name="connsiteX10" fmla="*/ 314321 w 678656"/>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3374 w 683419"/>
                      <a:gd name="connsiteY7" fmla="*/ 111919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95288"/>
                      <a:gd name="connsiteX1" fmla="*/ 620254 w 683419"/>
                      <a:gd name="connsiteY1" fmla="*/ 215113 h 395288"/>
                      <a:gd name="connsiteX2" fmla="*/ 651771 w 683419"/>
                      <a:gd name="connsiteY2" fmla="*/ 288132 h 395288"/>
                      <a:gd name="connsiteX3" fmla="*/ 683419 w 683419"/>
                      <a:gd name="connsiteY3" fmla="*/ 288132 h 395288"/>
                      <a:gd name="connsiteX4" fmla="*/ 606029 w 683419"/>
                      <a:gd name="connsiteY4" fmla="*/ 395288 h 395288"/>
                      <a:gd name="connsiteX5" fmla="*/ 528638 w 683419"/>
                      <a:gd name="connsiteY5" fmla="*/ 288132 h 395288"/>
                      <a:gd name="connsiteX6" fmla="*/ 563272 w 683419"/>
                      <a:gd name="connsiteY6" fmla="*/ 290513 h 395288"/>
                      <a:gd name="connsiteX7" fmla="*/ 338136 w 683419"/>
                      <a:gd name="connsiteY7" fmla="*/ 128587 h 395288"/>
                      <a:gd name="connsiteX8" fmla="*/ 109539 w 683419"/>
                      <a:gd name="connsiteY8" fmla="*/ 211934 h 395288"/>
                      <a:gd name="connsiteX9" fmla="*/ 0 w 683419"/>
                      <a:gd name="connsiteY9" fmla="*/ 209549 h 395288"/>
                      <a:gd name="connsiteX10" fmla="*/ 319084 w 683419"/>
                      <a:gd name="connsiteY10" fmla="*/ 0 h 395288"/>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7 h 354814"/>
                      <a:gd name="connsiteX1" fmla="*/ 651771 w 683419"/>
                      <a:gd name="connsiteY1" fmla="*/ 247658 h 354814"/>
                      <a:gd name="connsiteX2" fmla="*/ 683419 w 683419"/>
                      <a:gd name="connsiteY2" fmla="*/ 247658 h 354814"/>
                      <a:gd name="connsiteX3" fmla="*/ 606029 w 683419"/>
                      <a:gd name="connsiteY3" fmla="*/ 354814 h 354814"/>
                      <a:gd name="connsiteX4" fmla="*/ 528638 w 683419"/>
                      <a:gd name="connsiteY4" fmla="*/ 247658 h 354814"/>
                      <a:gd name="connsiteX5" fmla="*/ 563272 w 683419"/>
                      <a:gd name="connsiteY5" fmla="*/ 250039 h 354814"/>
                      <a:gd name="connsiteX6" fmla="*/ 338136 w 683419"/>
                      <a:gd name="connsiteY6" fmla="*/ 88113 h 354814"/>
                      <a:gd name="connsiteX7" fmla="*/ 109539 w 683419"/>
                      <a:gd name="connsiteY7" fmla="*/ 171460 h 354814"/>
                      <a:gd name="connsiteX8" fmla="*/ 0 w 683419"/>
                      <a:gd name="connsiteY8" fmla="*/ 169075 h 354814"/>
                      <a:gd name="connsiteX9" fmla="*/ 316703 w 683419"/>
                      <a:gd name="connsiteY9" fmla="*/ 7 h 354814"/>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297653 w 664369"/>
                      <a:gd name="connsiteY0" fmla="*/ 0 h 354807"/>
                      <a:gd name="connsiteX1" fmla="*/ 632721 w 664369"/>
                      <a:gd name="connsiteY1" fmla="*/ 247651 h 354807"/>
                      <a:gd name="connsiteX2" fmla="*/ 664369 w 664369"/>
                      <a:gd name="connsiteY2" fmla="*/ 247651 h 354807"/>
                      <a:gd name="connsiteX3" fmla="*/ 586979 w 664369"/>
                      <a:gd name="connsiteY3" fmla="*/ 354807 h 354807"/>
                      <a:gd name="connsiteX4" fmla="*/ 509588 w 664369"/>
                      <a:gd name="connsiteY4" fmla="*/ 247651 h 354807"/>
                      <a:gd name="connsiteX5" fmla="*/ 544222 w 664369"/>
                      <a:gd name="connsiteY5" fmla="*/ 250032 h 354807"/>
                      <a:gd name="connsiteX6" fmla="*/ 319086 w 664369"/>
                      <a:gd name="connsiteY6" fmla="*/ 88106 h 354807"/>
                      <a:gd name="connsiteX7" fmla="*/ 90489 w 664369"/>
                      <a:gd name="connsiteY7" fmla="*/ 171453 h 354807"/>
                      <a:gd name="connsiteX8" fmla="*/ 0 w 664369"/>
                      <a:gd name="connsiteY8" fmla="*/ 164305 h 354807"/>
                      <a:gd name="connsiteX9" fmla="*/ 297653 w 664369"/>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1924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038" h="354807">
                        <a:moveTo>
                          <a:pt x="314322" y="0"/>
                        </a:moveTo>
                        <a:cubicBezTo>
                          <a:pt x="494388" y="10716"/>
                          <a:pt x="628752" y="139701"/>
                          <a:pt x="649390" y="247651"/>
                        </a:cubicBezTo>
                        <a:lnTo>
                          <a:pt x="681038" y="247651"/>
                        </a:lnTo>
                        <a:lnTo>
                          <a:pt x="603648" y="354807"/>
                        </a:lnTo>
                        <a:lnTo>
                          <a:pt x="526257" y="247651"/>
                        </a:lnTo>
                        <a:lnTo>
                          <a:pt x="560891" y="250032"/>
                        </a:lnTo>
                        <a:cubicBezTo>
                          <a:pt x="518390" y="170657"/>
                          <a:pt x="461600" y="105569"/>
                          <a:pt x="335755" y="88106"/>
                        </a:cubicBezTo>
                        <a:cubicBezTo>
                          <a:pt x="223043" y="77788"/>
                          <a:pt x="150816" y="122240"/>
                          <a:pt x="107158" y="171453"/>
                        </a:cubicBezTo>
                        <a:lnTo>
                          <a:pt x="0" y="169068"/>
                        </a:lnTo>
                        <a:cubicBezTo>
                          <a:pt x="19051" y="133350"/>
                          <a:pt x="97628" y="11906"/>
                          <a:pt x="314322"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nvGrpSpPr>
                <p:cNvPr id="104" name="Group 103"/>
                <p:cNvGrpSpPr/>
                <p:nvPr/>
              </p:nvGrpSpPr>
              <p:grpSpPr>
                <a:xfrm>
                  <a:off x="5184266" y="4075228"/>
                  <a:ext cx="280704" cy="391088"/>
                  <a:chOff x="5184266" y="4075228"/>
                  <a:chExt cx="280704" cy="391088"/>
                </a:xfrm>
                <a:grpFill/>
              </p:grpSpPr>
              <p:sp>
                <p:nvSpPr>
                  <p:cNvPr id="105" name="Freeform 104"/>
                  <p:cNvSpPr/>
                  <p:nvPr/>
                </p:nvSpPr>
                <p:spPr>
                  <a:xfrm>
                    <a:off x="5218687" y="4075228"/>
                    <a:ext cx="246283" cy="391088"/>
                  </a:xfrm>
                  <a:custGeom>
                    <a:avLst/>
                    <a:gdLst>
                      <a:gd name="connsiteX0" fmla="*/ 189135 w 246283"/>
                      <a:gd name="connsiteY0" fmla="*/ 0 h 391088"/>
                      <a:gd name="connsiteX1" fmla="*/ 227252 w 246283"/>
                      <a:gd name="connsiteY1" fmla="*/ 3973 h 391088"/>
                      <a:gd name="connsiteX2" fmla="*/ 246283 w 246283"/>
                      <a:gd name="connsiteY2" fmla="*/ 10081 h 391088"/>
                      <a:gd name="connsiteX3" fmla="*/ 246283 w 246283"/>
                      <a:gd name="connsiteY3" fmla="*/ 81657 h 391088"/>
                      <a:gd name="connsiteX4" fmla="*/ 198659 w 246283"/>
                      <a:gd name="connsiteY4" fmla="*/ 72294 h 391088"/>
                      <a:gd name="connsiteX5" fmla="*/ 72454 w 246283"/>
                      <a:gd name="connsiteY5" fmla="*/ 195192 h 391088"/>
                      <a:gd name="connsiteX6" fmla="*/ 198659 w 246283"/>
                      <a:gd name="connsiteY6" fmla="*/ 318090 h 391088"/>
                      <a:gd name="connsiteX7" fmla="*/ 246283 w 246283"/>
                      <a:gd name="connsiteY7" fmla="*/ 308727 h 391088"/>
                      <a:gd name="connsiteX8" fmla="*/ 246283 w 246283"/>
                      <a:gd name="connsiteY8" fmla="*/ 381008 h 391088"/>
                      <a:gd name="connsiteX9" fmla="*/ 227252 w 246283"/>
                      <a:gd name="connsiteY9" fmla="*/ 387115 h 391088"/>
                      <a:gd name="connsiteX10" fmla="*/ 189135 w 246283"/>
                      <a:gd name="connsiteY10" fmla="*/ 391088 h 391088"/>
                      <a:gd name="connsiteX11" fmla="*/ 0 w 246283"/>
                      <a:gd name="connsiteY11" fmla="*/ 195544 h 391088"/>
                      <a:gd name="connsiteX12" fmla="*/ 189135 w 246283"/>
                      <a:gd name="connsiteY12" fmla="*/ 0 h 39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83" h="391088">
                        <a:moveTo>
                          <a:pt x="189135" y="0"/>
                        </a:moveTo>
                        <a:cubicBezTo>
                          <a:pt x="202192" y="0"/>
                          <a:pt x="214940" y="1368"/>
                          <a:pt x="227252" y="3973"/>
                        </a:cubicBezTo>
                        <a:lnTo>
                          <a:pt x="246283" y="10081"/>
                        </a:lnTo>
                        <a:lnTo>
                          <a:pt x="246283" y="81657"/>
                        </a:lnTo>
                        <a:lnTo>
                          <a:pt x="198659" y="72294"/>
                        </a:lnTo>
                        <a:cubicBezTo>
                          <a:pt x="128958" y="72294"/>
                          <a:pt x="72454" y="127317"/>
                          <a:pt x="72454" y="195192"/>
                        </a:cubicBezTo>
                        <a:cubicBezTo>
                          <a:pt x="72454" y="263067"/>
                          <a:pt x="128958" y="318090"/>
                          <a:pt x="198659" y="318090"/>
                        </a:cubicBezTo>
                        <a:lnTo>
                          <a:pt x="246283" y="308727"/>
                        </a:lnTo>
                        <a:lnTo>
                          <a:pt x="246283" y="381008"/>
                        </a:lnTo>
                        <a:lnTo>
                          <a:pt x="227252" y="387115"/>
                        </a:lnTo>
                        <a:cubicBezTo>
                          <a:pt x="214940" y="389720"/>
                          <a:pt x="202192" y="391088"/>
                          <a:pt x="189135" y="391088"/>
                        </a:cubicBezTo>
                        <a:cubicBezTo>
                          <a:pt x="84679" y="391088"/>
                          <a:pt x="0" y="303540"/>
                          <a:pt x="0" y="195544"/>
                        </a:cubicBezTo>
                        <a:cubicBezTo>
                          <a:pt x="0" y="87548"/>
                          <a:pt x="84679" y="0"/>
                          <a:pt x="189135"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06" name="Rectangle 105"/>
                  <p:cNvSpPr/>
                  <p:nvPr/>
                </p:nvSpPr>
                <p:spPr>
                  <a:xfrm>
                    <a:off x="5186818" y="4285205"/>
                    <a:ext cx="168443" cy="44385"/>
                  </a:xfrm>
                  <a:prstGeom prst="rect">
                    <a:avLst/>
                  </a:pr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07" name="Rectangle 106"/>
                  <p:cNvSpPr/>
                  <p:nvPr/>
                </p:nvSpPr>
                <p:spPr>
                  <a:xfrm>
                    <a:off x="5184266" y="4223293"/>
                    <a:ext cx="173546" cy="44385"/>
                  </a:xfrm>
                  <a:prstGeom prst="rect">
                    <a:avLst/>
                  </a:prstGeom>
                  <a:grpFill/>
                  <a:ln w="12700" cap="flat" cmpd="sng" algn="ctr">
                    <a:noFill/>
                    <a:prstDash val="solid"/>
                    <a:miter lim="800000"/>
                  </a:ln>
                  <a:effectLst/>
                </p:spPr>
                <p:txBody>
                  <a:bodyPr rtlCol="0" anchor="ct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grpSp>
          </p:grpSp>
        </p:grpSp>
        <p:grpSp>
          <p:nvGrpSpPr>
            <p:cNvPr id="40" name="Group 39"/>
            <p:cNvGrpSpPr/>
            <p:nvPr/>
          </p:nvGrpSpPr>
          <p:grpSpPr>
            <a:xfrm>
              <a:off x="2540966" y="578580"/>
              <a:ext cx="659434" cy="923308"/>
              <a:chOff x="2540966" y="578580"/>
              <a:chExt cx="659434" cy="923308"/>
            </a:xfrm>
          </p:grpSpPr>
          <p:grpSp>
            <p:nvGrpSpPr>
              <p:cNvPr id="20" name="Group 19"/>
              <p:cNvGrpSpPr/>
              <p:nvPr/>
            </p:nvGrpSpPr>
            <p:grpSpPr>
              <a:xfrm>
                <a:off x="2540966" y="578580"/>
                <a:ext cx="659434" cy="923308"/>
                <a:chOff x="1285782" y="1954531"/>
                <a:chExt cx="2448018" cy="3427594"/>
              </a:xfrm>
            </p:grpSpPr>
            <p:sp>
              <p:nvSpPr>
                <p:cNvPr id="21" name="Oval 20"/>
                <p:cNvSpPr/>
                <p:nvPr/>
              </p:nvSpPr>
              <p:spPr>
                <a:xfrm>
                  <a:off x="1285782" y="1954531"/>
                  <a:ext cx="2448018" cy="2448018"/>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1571385" y="2240133"/>
                  <a:ext cx="1876813" cy="187681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10" name="Group 109"/>
              <p:cNvGrpSpPr/>
              <p:nvPr/>
            </p:nvGrpSpPr>
            <p:grpSpPr>
              <a:xfrm>
                <a:off x="2724906" y="754077"/>
                <a:ext cx="316744" cy="300228"/>
                <a:chOff x="1585915" y="3902869"/>
                <a:chExt cx="776286" cy="735806"/>
              </a:xfrm>
              <a:solidFill>
                <a:schemeClr val="tx1">
                  <a:lumMod val="50000"/>
                  <a:lumOff val="50000"/>
                </a:schemeClr>
              </a:solidFill>
              <a:effectLst/>
            </p:grpSpPr>
            <p:sp>
              <p:nvSpPr>
                <p:cNvPr id="111" name="Freeform 110"/>
                <p:cNvSpPr/>
                <p:nvPr/>
              </p:nvSpPr>
              <p:spPr>
                <a:xfrm>
                  <a:off x="1609726" y="3902869"/>
                  <a:ext cx="752475" cy="473869"/>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475" h="473869">
                      <a:moveTo>
                        <a:pt x="350041" y="0"/>
                      </a:moveTo>
                      <a:cubicBezTo>
                        <a:pt x="451542" y="793"/>
                        <a:pt x="644611" y="43930"/>
                        <a:pt x="705979" y="274644"/>
                      </a:cubicBezTo>
                      <a:lnTo>
                        <a:pt x="720827" y="366713"/>
                      </a:lnTo>
                      <a:lnTo>
                        <a:pt x="752475" y="366713"/>
                      </a:lnTo>
                      <a:lnTo>
                        <a:pt x="675085" y="473869"/>
                      </a:lnTo>
                      <a:lnTo>
                        <a:pt x="597694" y="366713"/>
                      </a:lnTo>
                      <a:lnTo>
                        <a:pt x="637090" y="366713"/>
                      </a:lnTo>
                      <a:lnTo>
                        <a:pt x="635161" y="338362"/>
                      </a:lnTo>
                      <a:cubicBezTo>
                        <a:pt x="625524" y="264320"/>
                        <a:pt x="578046" y="127993"/>
                        <a:pt x="395286" y="88106"/>
                      </a:cubicBezTo>
                      <a:cubicBezTo>
                        <a:pt x="168274" y="70644"/>
                        <a:pt x="107949" y="231777"/>
                        <a:pt x="90486" y="269083"/>
                      </a:cubicBezTo>
                      <a:lnTo>
                        <a:pt x="0" y="271462"/>
                      </a:lnTo>
                      <a:cubicBezTo>
                        <a:pt x="33338" y="178594"/>
                        <a:pt x="107153" y="14287"/>
                        <a:pt x="350041"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12" name="Freeform 111"/>
                <p:cNvSpPr/>
                <p:nvPr/>
              </p:nvSpPr>
              <p:spPr>
                <a:xfrm rot="10800000">
                  <a:off x="1585915" y="4283868"/>
                  <a:ext cx="681038" cy="354807"/>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402430 w 752475"/>
                    <a:gd name="connsiteY8" fmla="*/ 200025 h 473869"/>
                    <a:gd name="connsiteX9" fmla="*/ 90486 w 752475"/>
                    <a:gd name="connsiteY9" fmla="*/ 269083 h 473869"/>
                    <a:gd name="connsiteX10" fmla="*/ 0 w 752475"/>
                    <a:gd name="connsiteY10" fmla="*/ 271462 h 473869"/>
                    <a:gd name="connsiteX11" fmla="*/ 350041 w 752475"/>
                    <a:gd name="connsiteY11" fmla="*/ 0 h 473869"/>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90486 w 752475"/>
                    <a:gd name="connsiteY9" fmla="*/ 162452 h 367238"/>
                    <a:gd name="connsiteX10" fmla="*/ 0 w 752475"/>
                    <a:gd name="connsiteY10" fmla="*/ 164831 h 367238"/>
                    <a:gd name="connsiteX11" fmla="*/ 373854 w 752475"/>
                    <a:gd name="connsiteY11" fmla="*/ 7669 h 367238"/>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169068 w 752475"/>
                    <a:gd name="connsiteY9" fmla="*/ 176740 h 367238"/>
                    <a:gd name="connsiteX10" fmla="*/ 0 w 752475"/>
                    <a:gd name="connsiteY10" fmla="*/ 164831 h 367238"/>
                    <a:gd name="connsiteX11" fmla="*/ 373854 w 752475"/>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0 h 359569"/>
                    <a:gd name="connsiteX1" fmla="*/ 625017 w 671513"/>
                    <a:gd name="connsiteY1" fmla="*/ 16034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658 w 681279"/>
                    <a:gd name="connsiteY0" fmla="*/ 0 h 359569"/>
                    <a:gd name="connsiteX1" fmla="*/ 618114 w 681279"/>
                    <a:gd name="connsiteY1" fmla="*/ 179394 h 359569"/>
                    <a:gd name="connsiteX2" fmla="*/ 649631 w 681279"/>
                    <a:gd name="connsiteY2" fmla="*/ 252413 h 359569"/>
                    <a:gd name="connsiteX3" fmla="*/ 681279 w 681279"/>
                    <a:gd name="connsiteY3" fmla="*/ 252413 h 359569"/>
                    <a:gd name="connsiteX4" fmla="*/ 603889 w 681279"/>
                    <a:gd name="connsiteY4" fmla="*/ 359569 h 359569"/>
                    <a:gd name="connsiteX5" fmla="*/ 526498 w 681279"/>
                    <a:gd name="connsiteY5" fmla="*/ 252413 h 359569"/>
                    <a:gd name="connsiteX6" fmla="*/ 565894 w 681279"/>
                    <a:gd name="connsiteY6" fmla="*/ 252413 h 359569"/>
                    <a:gd name="connsiteX7" fmla="*/ 331234 w 681279"/>
                    <a:gd name="connsiteY7" fmla="*/ 85725 h 359569"/>
                    <a:gd name="connsiteX8" fmla="*/ 97872 w 681279"/>
                    <a:gd name="connsiteY8" fmla="*/ 169071 h 359569"/>
                    <a:gd name="connsiteX9" fmla="*/ 241 w 681279"/>
                    <a:gd name="connsiteY9" fmla="*/ 164306 h 359569"/>
                    <a:gd name="connsiteX10" fmla="*/ 302658 w 681279"/>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417 w 681038"/>
                    <a:gd name="connsiteY0" fmla="*/ 0 h 378619"/>
                    <a:gd name="connsiteX1" fmla="*/ 617873 w 681038"/>
                    <a:gd name="connsiteY1" fmla="*/ 198444 h 378619"/>
                    <a:gd name="connsiteX2" fmla="*/ 649390 w 681038"/>
                    <a:gd name="connsiteY2" fmla="*/ 271463 h 378619"/>
                    <a:gd name="connsiteX3" fmla="*/ 681038 w 681038"/>
                    <a:gd name="connsiteY3" fmla="*/ 271463 h 378619"/>
                    <a:gd name="connsiteX4" fmla="*/ 603648 w 681038"/>
                    <a:gd name="connsiteY4" fmla="*/ 378619 h 378619"/>
                    <a:gd name="connsiteX5" fmla="*/ 526257 w 681038"/>
                    <a:gd name="connsiteY5" fmla="*/ 271463 h 378619"/>
                    <a:gd name="connsiteX6" fmla="*/ 565653 w 681038"/>
                    <a:gd name="connsiteY6" fmla="*/ 271463 h 378619"/>
                    <a:gd name="connsiteX7" fmla="*/ 330993 w 681038"/>
                    <a:gd name="connsiteY7" fmla="*/ 104775 h 378619"/>
                    <a:gd name="connsiteX8" fmla="*/ 97631 w 681038"/>
                    <a:gd name="connsiteY8" fmla="*/ 188121 h 378619"/>
                    <a:gd name="connsiteX9" fmla="*/ 0 w 681038"/>
                    <a:gd name="connsiteY9" fmla="*/ 183356 h 378619"/>
                    <a:gd name="connsiteX10" fmla="*/ 302417 w 681038"/>
                    <a:gd name="connsiteY10" fmla="*/ 0 h 37861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0012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0013 w 683419"/>
                    <a:gd name="connsiteY8" fmla="*/ 15240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95264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4776 w 683419"/>
                    <a:gd name="connsiteY8" fmla="*/ 171452 h 359569"/>
                    <a:gd name="connsiteX9" fmla="*/ 0 w 683419"/>
                    <a:gd name="connsiteY9" fmla="*/ 176212 h 359569"/>
                    <a:gd name="connsiteX10" fmla="*/ 314323 w 683419"/>
                    <a:gd name="connsiteY10" fmla="*/ 0 h 359569"/>
                    <a:gd name="connsiteX0" fmla="*/ 314323 w 683419"/>
                    <a:gd name="connsiteY0" fmla="*/ 0 h 388144"/>
                    <a:gd name="connsiteX1" fmla="*/ 620254 w 683419"/>
                    <a:gd name="connsiteY1" fmla="*/ 207969 h 388144"/>
                    <a:gd name="connsiteX2" fmla="*/ 651771 w 683419"/>
                    <a:gd name="connsiteY2" fmla="*/ 280988 h 388144"/>
                    <a:gd name="connsiteX3" fmla="*/ 683419 w 683419"/>
                    <a:gd name="connsiteY3" fmla="*/ 280988 h 388144"/>
                    <a:gd name="connsiteX4" fmla="*/ 606029 w 683419"/>
                    <a:gd name="connsiteY4" fmla="*/ 388144 h 388144"/>
                    <a:gd name="connsiteX5" fmla="*/ 528638 w 683419"/>
                    <a:gd name="connsiteY5" fmla="*/ 280988 h 388144"/>
                    <a:gd name="connsiteX6" fmla="*/ 568034 w 683419"/>
                    <a:gd name="connsiteY6" fmla="*/ 280988 h 388144"/>
                    <a:gd name="connsiteX7" fmla="*/ 335755 w 683419"/>
                    <a:gd name="connsiteY7" fmla="*/ 119062 h 388144"/>
                    <a:gd name="connsiteX8" fmla="*/ 104776 w 683419"/>
                    <a:gd name="connsiteY8" fmla="*/ 200027 h 388144"/>
                    <a:gd name="connsiteX9" fmla="*/ 0 w 683419"/>
                    <a:gd name="connsiteY9" fmla="*/ 204787 h 388144"/>
                    <a:gd name="connsiteX10" fmla="*/ 314323 w 683419"/>
                    <a:gd name="connsiteY10" fmla="*/ 0 h 388144"/>
                    <a:gd name="connsiteX0" fmla="*/ 321466 w 683419"/>
                    <a:gd name="connsiteY0" fmla="*/ 0 h 352425"/>
                    <a:gd name="connsiteX1" fmla="*/ 620254 w 683419"/>
                    <a:gd name="connsiteY1" fmla="*/ 172250 h 352425"/>
                    <a:gd name="connsiteX2" fmla="*/ 651771 w 683419"/>
                    <a:gd name="connsiteY2" fmla="*/ 245269 h 352425"/>
                    <a:gd name="connsiteX3" fmla="*/ 683419 w 683419"/>
                    <a:gd name="connsiteY3" fmla="*/ 245269 h 352425"/>
                    <a:gd name="connsiteX4" fmla="*/ 606029 w 683419"/>
                    <a:gd name="connsiteY4" fmla="*/ 352425 h 352425"/>
                    <a:gd name="connsiteX5" fmla="*/ 528638 w 683419"/>
                    <a:gd name="connsiteY5" fmla="*/ 245269 h 352425"/>
                    <a:gd name="connsiteX6" fmla="*/ 568034 w 683419"/>
                    <a:gd name="connsiteY6" fmla="*/ 245269 h 352425"/>
                    <a:gd name="connsiteX7" fmla="*/ 335755 w 683419"/>
                    <a:gd name="connsiteY7" fmla="*/ 83343 h 352425"/>
                    <a:gd name="connsiteX8" fmla="*/ 104776 w 683419"/>
                    <a:gd name="connsiteY8" fmla="*/ 164308 h 352425"/>
                    <a:gd name="connsiteX9" fmla="*/ 0 w 683419"/>
                    <a:gd name="connsiteY9" fmla="*/ 169068 h 352425"/>
                    <a:gd name="connsiteX10" fmla="*/ 321466 w 683419"/>
                    <a:gd name="connsiteY10" fmla="*/ 0 h 352425"/>
                    <a:gd name="connsiteX0" fmla="*/ 319084 w 683419"/>
                    <a:gd name="connsiteY0" fmla="*/ 0 h 364332"/>
                    <a:gd name="connsiteX1" fmla="*/ 620254 w 683419"/>
                    <a:gd name="connsiteY1" fmla="*/ 184157 h 364332"/>
                    <a:gd name="connsiteX2" fmla="*/ 651771 w 683419"/>
                    <a:gd name="connsiteY2" fmla="*/ 257176 h 364332"/>
                    <a:gd name="connsiteX3" fmla="*/ 683419 w 683419"/>
                    <a:gd name="connsiteY3" fmla="*/ 257176 h 364332"/>
                    <a:gd name="connsiteX4" fmla="*/ 606029 w 683419"/>
                    <a:gd name="connsiteY4" fmla="*/ 364332 h 364332"/>
                    <a:gd name="connsiteX5" fmla="*/ 528638 w 683419"/>
                    <a:gd name="connsiteY5" fmla="*/ 257176 h 364332"/>
                    <a:gd name="connsiteX6" fmla="*/ 568034 w 683419"/>
                    <a:gd name="connsiteY6" fmla="*/ 257176 h 364332"/>
                    <a:gd name="connsiteX7" fmla="*/ 335755 w 683419"/>
                    <a:gd name="connsiteY7" fmla="*/ 95250 h 364332"/>
                    <a:gd name="connsiteX8" fmla="*/ 104776 w 683419"/>
                    <a:gd name="connsiteY8" fmla="*/ 176215 h 364332"/>
                    <a:gd name="connsiteX9" fmla="*/ 0 w 683419"/>
                    <a:gd name="connsiteY9" fmla="*/ 180975 h 364332"/>
                    <a:gd name="connsiteX10" fmla="*/ 319084 w 683419"/>
                    <a:gd name="connsiteY10" fmla="*/ 0 h 364332"/>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4776 w 683419"/>
                    <a:gd name="connsiteY8" fmla="*/ 166690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90503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66691 h 354807"/>
                    <a:gd name="connsiteX9" fmla="*/ 0 w 683419"/>
                    <a:gd name="connsiteY9" fmla="*/ 171450 h 354807"/>
                    <a:gd name="connsiteX10" fmla="*/ 319084 w 683419"/>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66691 h 354807"/>
                    <a:gd name="connsiteX9" fmla="*/ 0 w 678656"/>
                    <a:gd name="connsiteY9" fmla="*/ 166687 h 354807"/>
                    <a:gd name="connsiteX10" fmla="*/ 314321 w 678656"/>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71453 h 354807"/>
                    <a:gd name="connsiteX9" fmla="*/ 0 w 678656"/>
                    <a:gd name="connsiteY9" fmla="*/ 166687 h 354807"/>
                    <a:gd name="connsiteX10" fmla="*/ 314321 w 678656"/>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3374 w 683419"/>
                    <a:gd name="connsiteY7" fmla="*/ 111919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95288"/>
                    <a:gd name="connsiteX1" fmla="*/ 620254 w 683419"/>
                    <a:gd name="connsiteY1" fmla="*/ 215113 h 395288"/>
                    <a:gd name="connsiteX2" fmla="*/ 651771 w 683419"/>
                    <a:gd name="connsiteY2" fmla="*/ 288132 h 395288"/>
                    <a:gd name="connsiteX3" fmla="*/ 683419 w 683419"/>
                    <a:gd name="connsiteY3" fmla="*/ 288132 h 395288"/>
                    <a:gd name="connsiteX4" fmla="*/ 606029 w 683419"/>
                    <a:gd name="connsiteY4" fmla="*/ 395288 h 395288"/>
                    <a:gd name="connsiteX5" fmla="*/ 528638 w 683419"/>
                    <a:gd name="connsiteY5" fmla="*/ 288132 h 395288"/>
                    <a:gd name="connsiteX6" fmla="*/ 563272 w 683419"/>
                    <a:gd name="connsiteY6" fmla="*/ 290513 h 395288"/>
                    <a:gd name="connsiteX7" fmla="*/ 338136 w 683419"/>
                    <a:gd name="connsiteY7" fmla="*/ 128587 h 395288"/>
                    <a:gd name="connsiteX8" fmla="*/ 109539 w 683419"/>
                    <a:gd name="connsiteY8" fmla="*/ 211934 h 395288"/>
                    <a:gd name="connsiteX9" fmla="*/ 0 w 683419"/>
                    <a:gd name="connsiteY9" fmla="*/ 209549 h 395288"/>
                    <a:gd name="connsiteX10" fmla="*/ 319084 w 683419"/>
                    <a:gd name="connsiteY10" fmla="*/ 0 h 395288"/>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7 h 354814"/>
                    <a:gd name="connsiteX1" fmla="*/ 651771 w 683419"/>
                    <a:gd name="connsiteY1" fmla="*/ 247658 h 354814"/>
                    <a:gd name="connsiteX2" fmla="*/ 683419 w 683419"/>
                    <a:gd name="connsiteY2" fmla="*/ 247658 h 354814"/>
                    <a:gd name="connsiteX3" fmla="*/ 606029 w 683419"/>
                    <a:gd name="connsiteY3" fmla="*/ 354814 h 354814"/>
                    <a:gd name="connsiteX4" fmla="*/ 528638 w 683419"/>
                    <a:gd name="connsiteY4" fmla="*/ 247658 h 354814"/>
                    <a:gd name="connsiteX5" fmla="*/ 563272 w 683419"/>
                    <a:gd name="connsiteY5" fmla="*/ 250039 h 354814"/>
                    <a:gd name="connsiteX6" fmla="*/ 338136 w 683419"/>
                    <a:gd name="connsiteY6" fmla="*/ 88113 h 354814"/>
                    <a:gd name="connsiteX7" fmla="*/ 109539 w 683419"/>
                    <a:gd name="connsiteY7" fmla="*/ 171460 h 354814"/>
                    <a:gd name="connsiteX8" fmla="*/ 0 w 683419"/>
                    <a:gd name="connsiteY8" fmla="*/ 169075 h 354814"/>
                    <a:gd name="connsiteX9" fmla="*/ 316703 w 683419"/>
                    <a:gd name="connsiteY9" fmla="*/ 7 h 354814"/>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297653 w 664369"/>
                    <a:gd name="connsiteY0" fmla="*/ 0 h 354807"/>
                    <a:gd name="connsiteX1" fmla="*/ 632721 w 664369"/>
                    <a:gd name="connsiteY1" fmla="*/ 247651 h 354807"/>
                    <a:gd name="connsiteX2" fmla="*/ 664369 w 664369"/>
                    <a:gd name="connsiteY2" fmla="*/ 247651 h 354807"/>
                    <a:gd name="connsiteX3" fmla="*/ 586979 w 664369"/>
                    <a:gd name="connsiteY3" fmla="*/ 354807 h 354807"/>
                    <a:gd name="connsiteX4" fmla="*/ 509588 w 664369"/>
                    <a:gd name="connsiteY4" fmla="*/ 247651 h 354807"/>
                    <a:gd name="connsiteX5" fmla="*/ 544222 w 664369"/>
                    <a:gd name="connsiteY5" fmla="*/ 250032 h 354807"/>
                    <a:gd name="connsiteX6" fmla="*/ 319086 w 664369"/>
                    <a:gd name="connsiteY6" fmla="*/ 88106 h 354807"/>
                    <a:gd name="connsiteX7" fmla="*/ 90489 w 664369"/>
                    <a:gd name="connsiteY7" fmla="*/ 171453 h 354807"/>
                    <a:gd name="connsiteX8" fmla="*/ 0 w 664369"/>
                    <a:gd name="connsiteY8" fmla="*/ 164305 h 354807"/>
                    <a:gd name="connsiteX9" fmla="*/ 297653 w 664369"/>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1924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038" h="354807">
                      <a:moveTo>
                        <a:pt x="314322" y="0"/>
                      </a:moveTo>
                      <a:cubicBezTo>
                        <a:pt x="494388" y="10716"/>
                        <a:pt x="628752" y="139701"/>
                        <a:pt x="649390" y="247651"/>
                      </a:cubicBezTo>
                      <a:lnTo>
                        <a:pt x="681038" y="247651"/>
                      </a:lnTo>
                      <a:lnTo>
                        <a:pt x="603648" y="354807"/>
                      </a:lnTo>
                      <a:lnTo>
                        <a:pt x="526257" y="247651"/>
                      </a:lnTo>
                      <a:lnTo>
                        <a:pt x="560891" y="250032"/>
                      </a:lnTo>
                      <a:cubicBezTo>
                        <a:pt x="518390" y="170657"/>
                        <a:pt x="461600" y="105569"/>
                        <a:pt x="335755" y="88106"/>
                      </a:cubicBezTo>
                      <a:cubicBezTo>
                        <a:pt x="223043" y="77788"/>
                        <a:pt x="150816" y="122240"/>
                        <a:pt x="107158" y="171453"/>
                      </a:cubicBezTo>
                      <a:lnTo>
                        <a:pt x="0" y="169068"/>
                      </a:lnTo>
                      <a:cubicBezTo>
                        <a:pt x="19051" y="133350"/>
                        <a:pt x="97628" y="11906"/>
                        <a:pt x="314322"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13" name="Freeform 112"/>
                <p:cNvSpPr/>
                <p:nvPr/>
              </p:nvSpPr>
              <p:spPr>
                <a:xfrm>
                  <a:off x="1854299" y="4064795"/>
                  <a:ext cx="231676" cy="423862"/>
                </a:xfrm>
                <a:custGeom>
                  <a:avLst/>
                  <a:gdLst/>
                  <a:ahLst/>
                  <a:cxnLst/>
                  <a:rect l="l" t="t" r="r" b="b"/>
                  <a:pathLst>
                    <a:path w="101470" h="216913">
                      <a:moveTo>
                        <a:pt x="40233" y="0"/>
                      </a:moveTo>
                      <a:lnTo>
                        <a:pt x="62608" y="0"/>
                      </a:lnTo>
                      <a:lnTo>
                        <a:pt x="62608" y="24232"/>
                      </a:lnTo>
                      <a:cubicBezTo>
                        <a:pt x="69918" y="24531"/>
                        <a:pt x="76295" y="25473"/>
                        <a:pt x="81737" y="27057"/>
                      </a:cubicBezTo>
                      <a:cubicBezTo>
                        <a:pt x="87179" y="28641"/>
                        <a:pt x="91777" y="30439"/>
                        <a:pt x="95531" y="32452"/>
                      </a:cubicBezTo>
                      <a:lnTo>
                        <a:pt x="88679" y="57352"/>
                      </a:lnTo>
                      <a:cubicBezTo>
                        <a:pt x="85206" y="55509"/>
                        <a:pt x="80789" y="53708"/>
                        <a:pt x="75427" y="51950"/>
                      </a:cubicBezTo>
                      <a:cubicBezTo>
                        <a:pt x="70066" y="50192"/>
                        <a:pt x="64041" y="49249"/>
                        <a:pt x="57354" y="49120"/>
                      </a:cubicBezTo>
                      <a:cubicBezTo>
                        <a:pt x="49699" y="49325"/>
                        <a:pt x="43938" y="51259"/>
                        <a:pt x="40071" y="54923"/>
                      </a:cubicBezTo>
                      <a:cubicBezTo>
                        <a:pt x="36204" y="58586"/>
                        <a:pt x="34267" y="62749"/>
                        <a:pt x="34261" y="67413"/>
                      </a:cubicBezTo>
                      <a:cubicBezTo>
                        <a:pt x="34296" y="72534"/>
                        <a:pt x="36689" y="77040"/>
                        <a:pt x="41442" y="80932"/>
                      </a:cubicBezTo>
                      <a:cubicBezTo>
                        <a:pt x="46195" y="84824"/>
                        <a:pt x="53100" y="88930"/>
                        <a:pt x="62156" y="93251"/>
                      </a:cubicBezTo>
                      <a:cubicBezTo>
                        <a:pt x="75598" y="99096"/>
                        <a:pt x="85523" y="105756"/>
                        <a:pt x="91930" y="113230"/>
                      </a:cubicBezTo>
                      <a:cubicBezTo>
                        <a:pt x="98338" y="120704"/>
                        <a:pt x="101518" y="130279"/>
                        <a:pt x="101470" y="141955"/>
                      </a:cubicBezTo>
                      <a:cubicBezTo>
                        <a:pt x="101380" y="153806"/>
                        <a:pt x="97791" y="163938"/>
                        <a:pt x="90702" y="172352"/>
                      </a:cubicBezTo>
                      <a:cubicBezTo>
                        <a:pt x="83613" y="180766"/>
                        <a:pt x="73562" y="186324"/>
                        <a:pt x="60550" y="189026"/>
                      </a:cubicBezTo>
                      <a:lnTo>
                        <a:pt x="60550" y="216913"/>
                      </a:lnTo>
                      <a:lnTo>
                        <a:pt x="38176" y="216913"/>
                      </a:lnTo>
                      <a:lnTo>
                        <a:pt x="38176" y="190852"/>
                      </a:lnTo>
                      <a:cubicBezTo>
                        <a:pt x="30727" y="190548"/>
                        <a:pt x="23622" y="189444"/>
                        <a:pt x="16859" y="187541"/>
                      </a:cubicBezTo>
                      <a:cubicBezTo>
                        <a:pt x="10096" y="185639"/>
                        <a:pt x="4477" y="183393"/>
                        <a:pt x="0" y="180805"/>
                      </a:cubicBezTo>
                      <a:lnTo>
                        <a:pt x="6853" y="155217"/>
                      </a:lnTo>
                      <a:cubicBezTo>
                        <a:pt x="11383" y="157946"/>
                        <a:pt x="16827" y="160319"/>
                        <a:pt x="23188" y="162334"/>
                      </a:cubicBezTo>
                      <a:cubicBezTo>
                        <a:pt x="29548" y="164349"/>
                        <a:pt x="36370" y="165406"/>
                        <a:pt x="43655" y="165506"/>
                      </a:cubicBezTo>
                      <a:cubicBezTo>
                        <a:pt x="51866" y="165373"/>
                        <a:pt x="57999" y="163410"/>
                        <a:pt x="62053" y="159618"/>
                      </a:cubicBezTo>
                      <a:cubicBezTo>
                        <a:pt x="66107" y="155827"/>
                        <a:pt x="68130" y="151006"/>
                        <a:pt x="68123" y="145156"/>
                      </a:cubicBezTo>
                      <a:cubicBezTo>
                        <a:pt x="68245" y="139444"/>
                        <a:pt x="66107" y="134404"/>
                        <a:pt x="61711" y="130036"/>
                      </a:cubicBezTo>
                      <a:cubicBezTo>
                        <a:pt x="57314" y="125668"/>
                        <a:pt x="49926" y="121257"/>
                        <a:pt x="39546" y="116803"/>
                      </a:cubicBezTo>
                      <a:cubicBezTo>
                        <a:pt x="28258" y="111748"/>
                        <a:pt x="19161" y="105737"/>
                        <a:pt x="12253" y="98767"/>
                      </a:cubicBezTo>
                      <a:cubicBezTo>
                        <a:pt x="5345" y="91798"/>
                        <a:pt x="1794" y="82642"/>
                        <a:pt x="1600" y="71300"/>
                      </a:cubicBezTo>
                      <a:cubicBezTo>
                        <a:pt x="1694" y="59954"/>
                        <a:pt x="5103" y="50298"/>
                        <a:pt x="11825" y="42331"/>
                      </a:cubicBezTo>
                      <a:cubicBezTo>
                        <a:pt x="18547" y="34365"/>
                        <a:pt x="28017" y="28940"/>
                        <a:pt x="40233" y="26058"/>
                      </a:cubicBezTo>
                      <a:lnTo>
                        <a:pt x="40233" y="0"/>
                      </a:ln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grpSp>
          <p:nvGrpSpPr>
            <p:cNvPr id="42" name="Group 41"/>
            <p:cNvGrpSpPr/>
            <p:nvPr/>
          </p:nvGrpSpPr>
          <p:grpSpPr>
            <a:xfrm>
              <a:off x="6458515" y="508000"/>
              <a:ext cx="411406" cy="576030"/>
              <a:chOff x="6458515" y="508000"/>
              <a:chExt cx="411406" cy="576030"/>
            </a:xfrm>
          </p:grpSpPr>
          <p:grpSp>
            <p:nvGrpSpPr>
              <p:cNvPr id="24" name="Group 23"/>
              <p:cNvGrpSpPr/>
              <p:nvPr/>
            </p:nvGrpSpPr>
            <p:grpSpPr>
              <a:xfrm>
                <a:off x="6458515" y="508000"/>
                <a:ext cx="411406" cy="576030"/>
                <a:chOff x="1285782" y="1954531"/>
                <a:chExt cx="2448018" cy="3427594"/>
              </a:xfrm>
            </p:grpSpPr>
            <p:sp>
              <p:nvSpPr>
                <p:cNvPr id="25" name="Oval 24"/>
                <p:cNvSpPr/>
                <p:nvPr/>
              </p:nvSpPr>
              <p:spPr>
                <a:xfrm>
                  <a:off x="1285782" y="1954531"/>
                  <a:ext cx="2448018" cy="2448018"/>
                </a:xfrm>
                <a:prstGeom prst="ellipse">
                  <a:avLst/>
                </a:prstGeom>
                <a:solidFill>
                  <a:srgbClr val="087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87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p:cNvSpPr/>
                <p:nvPr/>
              </p:nvSpPr>
              <p:spPr>
                <a:xfrm>
                  <a:off x="1571384" y="2240133"/>
                  <a:ext cx="1876814" cy="18768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4" name="Group 113"/>
              <p:cNvGrpSpPr/>
              <p:nvPr/>
            </p:nvGrpSpPr>
            <p:grpSpPr>
              <a:xfrm>
                <a:off x="6576645" y="612235"/>
                <a:ext cx="193248" cy="183182"/>
                <a:chOff x="3267078" y="3898067"/>
                <a:chExt cx="776286" cy="735845"/>
              </a:xfrm>
              <a:solidFill>
                <a:schemeClr val="tx1">
                  <a:lumMod val="50000"/>
                  <a:lumOff val="50000"/>
                </a:schemeClr>
              </a:solidFill>
              <a:effectLst/>
            </p:grpSpPr>
            <p:sp>
              <p:nvSpPr>
                <p:cNvPr id="115" name="Freeform 81"/>
                <p:cNvSpPr>
                  <a:spLocks/>
                </p:cNvSpPr>
                <p:nvPr/>
              </p:nvSpPr>
              <p:spPr bwMode="auto">
                <a:xfrm>
                  <a:off x="3489326" y="4105276"/>
                  <a:ext cx="322263" cy="369888"/>
                </a:xfrm>
                <a:custGeom>
                  <a:avLst/>
                  <a:gdLst>
                    <a:gd name="T0" fmla="*/ 0 w 203"/>
                    <a:gd name="T1" fmla="*/ 0 h 233"/>
                    <a:gd name="T2" fmla="*/ 61 w 203"/>
                    <a:gd name="T3" fmla="*/ 0 h 233"/>
                    <a:gd name="T4" fmla="*/ 84 w 203"/>
                    <a:gd name="T5" fmla="*/ 56 h 233"/>
                    <a:gd name="T6" fmla="*/ 91 w 203"/>
                    <a:gd name="T7" fmla="*/ 71 h 233"/>
                    <a:gd name="T8" fmla="*/ 96 w 203"/>
                    <a:gd name="T9" fmla="*/ 86 h 233"/>
                    <a:gd name="T10" fmla="*/ 102 w 203"/>
                    <a:gd name="T11" fmla="*/ 101 h 233"/>
                    <a:gd name="T12" fmla="*/ 103 w 203"/>
                    <a:gd name="T13" fmla="*/ 101 h 233"/>
                    <a:gd name="T14" fmla="*/ 111 w 203"/>
                    <a:gd name="T15" fmla="*/ 79 h 233"/>
                    <a:gd name="T16" fmla="*/ 120 w 203"/>
                    <a:gd name="T17" fmla="*/ 56 h 233"/>
                    <a:gd name="T18" fmla="*/ 143 w 203"/>
                    <a:gd name="T19" fmla="*/ 0 h 233"/>
                    <a:gd name="T20" fmla="*/ 203 w 203"/>
                    <a:gd name="T21" fmla="*/ 0 h 233"/>
                    <a:gd name="T22" fmla="*/ 134 w 203"/>
                    <a:gd name="T23" fmla="*/ 122 h 233"/>
                    <a:gd name="T24" fmla="*/ 161 w 203"/>
                    <a:gd name="T25" fmla="*/ 122 h 233"/>
                    <a:gd name="T26" fmla="*/ 161 w 203"/>
                    <a:gd name="T27" fmla="*/ 149 h 233"/>
                    <a:gd name="T28" fmla="*/ 126 w 203"/>
                    <a:gd name="T29" fmla="*/ 149 h 233"/>
                    <a:gd name="T30" fmla="*/ 126 w 203"/>
                    <a:gd name="T31" fmla="*/ 161 h 233"/>
                    <a:gd name="T32" fmla="*/ 161 w 203"/>
                    <a:gd name="T33" fmla="*/ 161 h 233"/>
                    <a:gd name="T34" fmla="*/ 161 w 203"/>
                    <a:gd name="T35" fmla="*/ 188 h 233"/>
                    <a:gd name="T36" fmla="*/ 126 w 203"/>
                    <a:gd name="T37" fmla="*/ 188 h 233"/>
                    <a:gd name="T38" fmla="*/ 126 w 203"/>
                    <a:gd name="T39" fmla="*/ 233 h 233"/>
                    <a:gd name="T40" fmla="*/ 73 w 203"/>
                    <a:gd name="T41" fmla="*/ 233 h 233"/>
                    <a:gd name="T42" fmla="*/ 73 w 203"/>
                    <a:gd name="T43" fmla="*/ 188 h 233"/>
                    <a:gd name="T44" fmla="*/ 32 w 203"/>
                    <a:gd name="T45" fmla="*/ 188 h 233"/>
                    <a:gd name="T46" fmla="*/ 32 w 203"/>
                    <a:gd name="T47" fmla="*/ 161 h 233"/>
                    <a:gd name="T48" fmla="*/ 73 w 203"/>
                    <a:gd name="T49" fmla="*/ 161 h 233"/>
                    <a:gd name="T50" fmla="*/ 73 w 203"/>
                    <a:gd name="T51" fmla="*/ 149 h 233"/>
                    <a:gd name="T52" fmla="*/ 32 w 203"/>
                    <a:gd name="T53" fmla="*/ 149 h 233"/>
                    <a:gd name="T54" fmla="*/ 32 w 203"/>
                    <a:gd name="T55" fmla="*/ 122 h 233"/>
                    <a:gd name="T56" fmla="*/ 65 w 203"/>
                    <a:gd name="T57" fmla="*/ 122 h 233"/>
                    <a:gd name="T58" fmla="*/ 0 w 203"/>
                    <a:gd name="T5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3" h="233">
                      <a:moveTo>
                        <a:pt x="0" y="0"/>
                      </a:moveTo>
                      <a:lnTo>
                        <a:pt x="61" y="0"/>
                      </a:lnTo>
                      <a:lnTo>
                        <a:pt x="84" y="56"/>
                      </a:lnTo>
                      <a:lnTo>
                        <a:pt x="91" y="71"/>
                      </a:lnTo>
                      <a:lnTo>
                        <a:pt x="96" y="86"/>
                      </a:lnTo>
                      <a:lnTo>
                        <a:pt x="102" y="101"/>
                      </a:lnTo>
                      <a:lnTo>
                        <a:pt x="103" y="101"/>
                      </a:lnTo>
                      <a:lnTo>
                        <a:pt x="111" y="79"/>
                      </a:lnTo>
                      <a:lnTo>
                        <a:pt x="120" y="56"/>
                      </a:lnTo>
                      <a:lnTo>
                        <a:pt x="143" y="0"/>
                      </a:lnTo>
                      <a:lnTo>
                        <a:pt x="203" y="0"/>
                      </a:lnTo>
                      <a:lnTo>
                        <a:pt x="134" y="122"/>
                      </a:lnTo>
                      <a:lnTo>
                        <a:pt x="161" y="122"/>
                      </a:lnTo>
                      <a:lnTo>
                        <a:pt x="161" y="149"/>
                      </a:lnTo>
                      <a:lnTo>
                        <a:pt x="126" y="149"/>
                      </a:lnTo>
                      <a:lnTo>
                        <a:pt x="126" y="161"/>
                      </a:lnTo>
                      <a:lnTo>
                        <a:pt x="161" y="161"/>
                      </a:lnTo>
                      <a:lnTo>
                        <a:pt x="161" y="188"/>
                      </a:lnTo>
                      <a:lnTo>
                        <a:pt x="126" y="188"/>
                      </a:lnTo>
                      <a:lnTo>
                        <a:pt x="126" y="233"/>
                      </a:lnTo>
                      <a:lnTo>
                        <a:pt x="73" y="233"/>
                      </a:lnTo>
                      <a:lnTo>
                        <a:pt x="73" y="188"/>
                      </a:lnTo>
                      <a:lnTo>
                        <a:pt x="32" y="188"/>
                      </a:lnTo>
                      <a:lnTo>
                        <a:pt x="32" y="161"/>
                      </a:lnTo>
                      <a:lnTo>
                        <a:pt x="73" y="161"/>
                      </a:lnTo>
                      <a:lnTo>
                        <a:pt x="73" y="149"/>
                      </a:lnTo>
                      <a:lnTo>
                        <a:pt x="32" y="149"/>
                      </a:lnTo>
                      <a:lnTo>
                        <a:pt x="32" y="122"/>
                      </a:lnTo>
                      <a:lnTo>
                        <a:pt x="65" y="12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grpSp>
              <p:nvGrpSpPr>
                <p:cNvPr id="116" name="Group 115"/>
                <p:cNvGrpSpPr/>
                <p:nvPr/>
              </p:nvGrpSpPr>
              <p:grpSpPr>
                <a:xfrm>
                  <a:off x="3267078" y="3898067"/>
                  <a:ext cx="776286" cy="735845"/>
                  <a:chOff x="1585915" y="3902830"/>
                  <a:chExt cx="776286" cy="735845"/>
                </a:xfrm>
                <a:grpFill/>
              </p:grpSpPr>
              <p:sp>
                <p:nvSpPr>
                  <p:cNvPr id="117" name="Freeform 116"/>
                  <p:cNvSpPr/>
                  <p:nvPr/>
                </p:nvSpPr>
                <p:spPr>
                  <a:xfrm>
                    <a:off x="1609726" y="3902830"/>
                    <a:ext cx="752475" cy="473908"/>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 name="connsiteX0" fmla="*/ 350041 w 752475"/>
                      <a:gd name="connsiteY0" fmla="*/ 39 h 473908"/>
                      <a:gd name="connsiteX1" fmla="*/ 705979 w 752475"/>
                      <a:gd name="connsiteY1" fmla="*/ 274683 h 473908"/>
                      <a:gd name="connsiteX2" fmla="*/ 720827 w 752475"/>
                      <a:gd name="connsiteY2" fmla="*/ 366752 h 473908"/>
                      <a:gd name="connsiteX3" fmla="*/ 752475 w 752475"/>
                      <a:gd name="connsiteY3" fmla="*/ 366752 h 473908"/>
                      <a:gd name="connsiteX4" fmla="*/ 675085 w 752475"/>
                      <a:gd name="connsiteY4" fmla="*/ 473908 h 473908"/>
                      <a:gd name="connsiteX5" fmla="*/ 597694 w 752475"/>
                      <a:gd name="connsiteY5" fmla="*/ 366752 h 473908"/>
                      <a:gd name="connsiteX6" fmla="*/ 637090 w 752475"/>
                      <a:gd name="connsiteY6" fmla="*/ 366752 h 473908"/>
                      <a:gd name="connsiteX7" fmla="*/ 635161 w 752475"/>
                      <a:gd name="connsiteY7" fmla="*/ 338401 h 473908"/>
                      <a:gd name="connsiteX8" fmla="*/ 395286 w 752475"/>
                      <a:gd name="connsiteY8" fmla="*/ 88145 h 473908"/>
                      <a:gd name="connsiteX9" fmla="*/ 90486 w 752475"/>
                      <a:gd name="connsiteY9" fmla="*/ 269122 h 473908"/>
                      <a:gd name="connsiteX10" fmla="*/ 0 w 752475"/>
                      <a:gd name="connsiteY10" fmla="*/ 271501 h 473908"/>
                      <a:gd name="connsiteX11" fmla="*/ 350041 w 752475"/>
                      <a:gd name="connsiteY11" fmla="*/ 39 h 4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475" h="473908">
                        <a:moveTo>
                          <a:pt x="350041" y="39"/>
                        </a:moveTo>
                        <a:cubicBezTo>
                          <a:pt x="446780" y="-1548"/>
                          <a:pt x="644611" y="43969"/>
                          <a:pt x="705979" y="274683"/>
                        </a:cubicBezTo>
                        <a:lnTo>
                          <a:pt x="720827" y="366752"/>
                        </a:lnTo>
                        <a:lnTo>
                          <a:pt x="752475" y="366752"/>
                        </a:lnTo>
                        <a:lnTo>
                          <a:pt x="675085" y="473908"/>
                        </a:lnTo>
                        <a:lnTo>
                          <a:pt x="597694" y="366752"/>
                        </a:lnTo>
                        <a:lnTo>
                          <a:pt x="637090" y="366752"/>
                        </a:lnTo>
                        <a:lnTo>
                          <a:pt x="635161" y="338401"/>
                        </a:lnTo>
                        <a:cubicBezTo>
                          <a:pt x="625524" y="264359"/>
                          <a:pt x="578046" y="128032"/>
                          <a:pt x="395286" y="88145"/>
                        </a:cubicBezTo>
                        <a:cubicBezTo>
                          <a:pt x="168274" y="70683"/>
                          <a:pt x="107949" y="231816"/>
                          <a:pt x="90486" y="269122"/>
                        </a:cubicBezTo>
                        <a:lnTo>
                          <a:pt x="0" y="271501"/>
                        </a:lnTo>
                        <a:cubicBezTo>
                          <a:pt x="33338" y="178633"/>
                          <a:pt x="107153" y="14326"/>
                          <a:pt x="350041" y="39"/>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sp>
                <p:nvSpPr>
                  <p:cNvPr id="118" name="Freeform 117"/>
                  <p:cNvSpPr/>
                  <p:nvPr/>
                </p:nvSpPr>
                <p:spPr>
                  <a:xfrm rot="10800000">
                    <a:off x="1585915" y="4283868"/>
                    <a:ext cx="681038" cy="354807"/>
                  </a:xfrm>
                  <a:custGeom>
                    <a:avLst/>
                    <a:gdLst>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395286 w 752475"/>
                      <a:gd name="connsiteY8" fmla="*/ 88106 h 473869"/>
                      <a:gd name="connsiteX9" fmla="*/ 90486 w 752475"/>
                      <a:gd name="connsiteY9" fmla="*/ 269083 h 473869"/>
                      <a:gd name="connsiteX10" fmla="*/ 0 w 752475"/>
                      <a:gd name="connsiteY10" fmla="*/ 271462 h 473869"/>
                      <a:gd name="connsiteX11" fmla="*/ 350041 w 752475"/>
                      <a:gd name="connsiteY11" fmla="*/ 0 h 473869"/>
                      <a:gd name="connsiteX0" fmla="*/ 350041 w 752475"/>
                      <a:gd name="connsiteY0" fmla="*/ 0 h 473869"/>
                      <a:gd name="connsiteX1" fmla="*/ 705979 w 752475"/>
                      <a:gd name="connsiteY1" fmla="*/ 274644 h 473869"/>
                      <a:gd name="connsiteX2" fmla="*/ 720827 w 752475"/>
                      <a:gd name="connsiteY2" fmla="*/ 366713 h 473869"/>
                      <a:gd name="connsiteX3" fmla="*/ 752475 w 752475"/>
                      <a:gd name="connsiteY3" fmla="*/ 366713 h 473869"/>
                      <a:gd name="connsiteX4" fmla="*/ 675085 w 752475"/>
                      <a:gd name="connsiteY4" fmla="*/ 473869 h 473869"/>
                      <a:gd name="connsiteX5" fmla="*/ 597694 w 752475"/>
                      <a:gd name="connsiteY5" fmla="*/ 366713 h 473869"/>
                      <a:gd name="connsiteX6" fmla="*/ 637090 w 752475"/>
                      <a:gd name="connsiteY6" fmla="*/ 366713 h 473869"/>
                      <a:gd name="connsiteX7" fmla="*/ 635161 w 752475"/>
                      <a:gd name="connsiteY7" fmla="*/ 338362 h 473869"/>
                      <a:gd name="connsiteX8" fmla="*/ 402430 w 752475"/>
                      <a:gd name="connsiteY8" fmla="*/ 200025 h 473869"/>
                      <a:gd name="connsiteX9" fmla="*/ 90486 w 752475"/>
                      <a:gd name="connsiteY9" fmla="*/ 269083 h 473869"/>
                      <a:gd name="connsiteX10" fmla="*/ 0 w 752475"/>
                      <a:gd name="connsiteY10" fmla="*/ 271462 h 473869"/>
                      <a:gd name="connsiteX11" fmla="*/ 350041 w 752475"/>
                      <a:gd name="connsiteY11" fmla="*/ 0 h 473869"/>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90486 w 752475"/>
                      <a:gd name="connsiteY9" fmla="*/ 162452 h 367238"/>
                      <a:gd name="connsiteX10" fmla="*/ 0 w 752475"/>
                      <a:gd name="connsiteY10" fmla="*/ 164831 h 367238"/>
                      <a:gd name="connsiteX11" fmla="*/ 373854 w 752475"/>
                      <a:gd name="connsiteY11" fmla="*/ 7669 h 367238"/>
                      <a:gd name="connsiteX0" fmla="*/ 373854 w 752475"/>
                      <a:gd name="connsiteY0" fmla="*/ 7669 h 367238"/>
                      <a:gd name="connsiteX1" fmla="*/ 705979 w 752475"/>
                      <a:gd name="connsiteY1" fmla="*/ 168013 h 367238"/>
                      <a:gd name="connsiteX2" fmla="*/ 720827 w 752475"/>
                      <a:gd name="connsiteY2" fmla="*/ 260082 h 367238"/>
                      <a:gd name="connsiteX3" fmla="*/ 752475 w 752475"/>
                      <a:gd name="connsiteY3" fmla="*/ 260082 h 367238"/>
                      <a:gd name="connsiteX4" fmla="*/ 675085 w 752475"/>
                      <a:gd name="connsiteY4" fmla="*/ 367238 h 367238"/>
                      <a:gd name="connsiteX5" fmla="*/ 597694 w 752475"/>
                      <a:gd name="connsiteY5" fmla="*/ 260082 h 367238"/>
                      <a:gd name="connsiteX6" fmla="*/ 637090 w 752475"/>
                      <a:gd name="connsiteY6" fmla="*/ 260082 h 367238"/>
                      <a:gd name="connsiteX7" fmla="*/ 635161 w 752475"/>
                      <a:gd name="connsiteY7" fmla="*/ 231731 h 367238"/>
                      <a:gd name="connsiteX8" fmla="*/ 402430 w 752475"/>
                      <a:gd name="connsiteY8" fmla="*/ 93394 h 367238"/>
                      <a:gd name="connsiteX9" fmla="*/ 169068 w 752475"/>
                      <a:gd name="connsiteY9" fmla="*/ 176740 h 367238"/>
                      <a:gd name="connsiteX10" fmla="*/ 0 w 752475"/>
                      <a:gd name="connsiteY10" fmla="*/ 164831 h 367238"/>
                      <a:gd name="connsiteX11" fmla="*/ 373854 w 752475"/>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7669 h 367238"/>
                      <a:gd name="connsiteX1" fmla="*/ 625017 w 671513"/>
                      <a:gd name="connsiteY1" fmla="*/ 168013 h 367238"/>
                      <a:gd name="connsiteX2" fmla="*/ 639865 w 671513"/>
                      <a:gd name="connsiteY2" fmla="*/ 260082 h 367238"/>
                      <a:gd name="connsiteX3" fmla="*/ 671513 w 671513"/>
                      <a:gd name="connsiteY3" fmla="*/ 260082 h 367238"/>
                      <a:gd name="connsiteX4" fmla="*/ 594123 w 671513"/>
                      <a:gd name="connsiteY4" fmla="*/ 367238 h 367238"/>
                      <a:gd name="connsiteX5" fmla="*/ 516732 w 671513"/>
                      <a:gd name="connsiteY5" fmla="*/ 260082 h 367238"/>
                      <a:gd name="connsiteX6" fmla="*/ 556128 w 671513"/>
                      <a:gd name="connsiteY6" fmla="*/ 260082 h 367238"/>
                      <a:gd name="connsiteX7" fmla="*/ 554199 w 671513"/>
                      <a:gd name="connsiteY7" fmla="*/ 231731 h 367238"/>
                      <a:gd name="connsiteX8" fmla="*/ 321468 w 671513"/>
                      <a:gd name="connsiteY8" fmla="*/ 93394 h 367238"/>
                      <a:gd name="connsiteX9" fmla="*/ 88106 w 671513"/>
                      <a:gd name="connsiteY9" fmla="*/ 176740 h 367238"/>
                      <a:gd name="connsiteX10" fmla="*/ 0 w 671513"/>
                      <a:gd name="connsiteY10" fmla="*/ 171975 h 367238"/>
                      <a:gd name="connsiteX11" fmla="*/ 292892 w 671513"/>
                      <a:gd name="connsiteY11" fmla="*/ 7669 h 367238"/>
                      <a:gd name="connsiteX0" fmla="*/ 292892 w 671513"/>
                      <a:gd name="connsiteY0" fmla="*/ 0 h 359569"/>
                      <a:gd name="connsiteX1" fmla="*/ 625017 w 671513"/>
                      <a:gd name="connsiteY1" fmla="*/ 16034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554199 w 671513"/>
                      <a:gd name="connsiteY7" fmla="*/ 224062 h 359569"/>
                      <a:gd name="connsiteX8" fmla="*/ 321468 w 671513"/>
                      <a:gd name="connsiteY8" fmla="*/ 85725 h 359569"/>
                      <a:gd name="connsiteX9" fmla="*/ 88106 w 671513"/>
                      <a:gd name="connsiteY9" fmla="*/ 169071 h 359569"/>
                      <a:gd name="connsiteX10" fmla="*/ 0 w 671513"/>
                      <a:gd name="connsiteY10" fmla="*/ 164306 h 359569"/>
                      <a:gd name="connsiteX11" fmla="*/ 292892 w 671513"/>
                      <a:gd name="connsiteY11"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292892 w 671513"/>
                      <a:gd name="connsiteY0" fmla="*/ 0 h 359569"/>
                      <a:gd name="connsiteX1" fmla="*/ 608348 w 671513"/>
                      <a:gd name="connsiteY1" fmla="*/ 179394 h 359569"/>
                      <a:gd name="connsiteX2" fmla="*/ 639865 w 671513"/>
                      <a:gd name="connsiteY2" fmla="*/ 252413 h 359569"/>
                      <a:gd name="connsiteX3" fmla="*/ 671513 w 671513"/>
                      <a:gd name="connsiteY3" fmla="*/ 252413 h 359569"/>
                      <a:gd name="connsiteX4" fmla="*/ 594123 w 671513"/>
                      <a:gd name="connsiteY4" fmla="*/ 359569 h 359569"/>
                      <a:gd name="connsiteX5" fmla="*/ 516732 w 671513"/>
                      <a:gd name="connsiteY5" fmla="*/ 252413 h 359569"/>
                      <a:gd name="connsiteX6" fmla="*/ 556128 w 671513"/>
                      <a:gd name="connsiteY6" fmla="*/ 252413 h 359569"/>
                      <a:gd name="connsiteX7" fmla="*/ 321468 w 671513"/>
                      <a:gd name="connsiteY7" fmla="*/ 85725 h 359569"/>
                      <a:gd name="connsiteX8" fmla="*/ 88106 w 671513"/>
                      <a:gd name="connsiteY8" fmla="*/ 169071 h 359569"/>
                      <a:gd name="connsiteX9" fmla="*/ 0 w 671513"/>
                      <a:gd name="connsiteY9" fmla="*/ 164306 h 359569"/>
                      <a:gd name="connsiteX10" fmla="*/ 292892 w 671513"/>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658 w 681279"/>
                      <a:gd name="connsiteY0" fmla="*/ 0 h 359569"/>
                      <a:gd name="connsiteX1" fmla="*/ 618114 w 681279"/>
                      <a:gd name="connsiteY1" fmla="*/ 179394 h 359569"/>
                      <a:gd name="connsiteX2" fmla="*/ 649631 w 681279"/>
                      <a:gd name="connsiteY2" fmla="*/ 252413 h 359569"/>
                      <a:gd name="connsiteX3" fmla="*/ 681279 w 681279"/>
                      <a:gd name="connsiteY3" fmla="*/ 252413 h 359569"/>
                      <a:gd name="connsiteX4" fmla="*/ 603889 w 681279"/>
                      <a:gd name="connsiteY4" fmla="*/ 359569 h 359569"/>
                      <a:gd name="connsiteX5" fmla="*/ 526498 w 681279"/>
                      <a:gd name="connsiteY5" fmla="*/ 252413 h 359569"/>
                      <a:gd name="connsiteX6" fmla="*/ 565894 w 681279"/>
                      <a:gd name="connsiteY6" fmla="*/ 252413 h 359569"/>
                      <a:gd name="connsiteX7" fmla="*/ 331234 w 681279"/>
                      <a:gd name="connsiteY7" fmla="*/ 85725 h 359569"/>
                      <a:gd name="connsiteX8" fmla="*/ 97872 w 681279"/>
                      <a:gd name="connsiteY8" fmla="*/ 169071 h 359569"/>
                      <a:gd name="connsiteX9" fmla="*/ 241 w 681279"/>
                      <a:gd name="connsiteY9" fmla="*/ 164306 h 359569"/>
                      <a:gd name="connsiteX10" fmla="*/ 302658 w 681279"/>
                      <a:gd name="connsiteY10" fmla="*/ 0 h 359569"/>
                      <a:gd name="connsiteX0" fmla="*/ 302417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02417 w 681038"/>
                      <a:gd name="connsiteY10" fmla="*/ 0 h 359569"/>
                      <a:gd name="connsiteX0" fmla="*/ 302417 w 681038"/>
                      <a:gd name="connsiteY0" fmla="*/ 0 h 378619"/>
                      <a:gd name="connsiteX1" fmla="*/ 617873 w 681038"/>
                      <a:gd name="connsiteY1" fmla="*/ 198444 h 378619"/>
                      <a:gd name="connsiteX2" fmla="*/ 649390 w 681038"/>
                      <a:gd name="connsiteY2" fmla="*/ 271463 h 378619"/>
                      <a:gd name="connsiteX3" fmla="*/ 681038 w 681038"/>
                      <a:gd name="connsiteY3" fmla="*/ 271463 h 378619"/>
                      <a:gd name="connsiteX4" fmla="*/ 603648 w 681038"/>
                      <a:gd name="connsiteY4" fmla="*/ 378619 h 378619"/>
                      <a:gd name="connsiteX5" fmla="*/ 526257 w 681038"/>
                      <a:gd name="connsiteY5" fmla="*/ 271463 h 378619"/>
                      <a:gd name="connsiteX6" fmla="*/ 565653 w 681038"/>
                      <a:gd name="connsiteY6" fmla="*/ 271463 h 378619"/>
                      <a:gd name="connsiteX7" fmla="*/ 330993 w 681038"/>
                      <a:gd name="connsiteY7" fmla="*/ 104775 h 378619"/>
                      <a:gd name="connsiteX8" fmla="*/ 97631 w 681038"/>
                      <a:gd name="connsiteY8" fmla="*/ 188121 h 378619"/>
                      <a:gd name="connsiteX9" fmla="*/ 0 w 681038"/>
                      <a:gd name="connsiteY9" fmla="*/ 183356 h 378619"/>
                      <a:gd name="connsiteX10" fmla="*/ 302417 w 681038"/>
                      <a:gd name="connsiteY10" fmla="*/ 0 h 37861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1942 w 681038"/>
                      <a:gd name="connsiteY0" fmla="*/ 0 h 359569"/>
                      <a:gd name="connsiteX1" fmla="*/ 617873 w 681038"/>
                      <a:gd name="connsiteY1" fmla="*/ 179394 h 359569"/>
                      <a:gd name="connsiteX2" fmla="*/ 649390 w 681038"/>
                      <a:gd name="connsiteY2" fmla="*/ 252413 h 359569"/>
                      <a:gd name="connsiteX3" fmla="*/ 681038 w 681038"/>
                      <a:gd name="connsiteY3" fmla="*/ 252413 h 359569"/>
                      <a:gd name="connsiteX4" fmla="*/ 603648 w 681038"/>
                      <a:gd name="connsiteY4" fmla="*/ 359569 h 359569"/>
                      <a:gd name="connsiteX5" fmla="*/ 526257 w 681038"/>
                      <a:gd name="connsiteY5" fmla="*/ 252413 h 359569"/>
                      <a:gd name="connsiteX6" fmla="*/ 565653 w 681038"/>
                      <a:gd name="connsiteY6" fmla="*/ 252413 h 359569"/>
                      <a:gd name="connsiteX7" fmla="*/ 330993 w 681038"/>
                      <a:gd name="connsiteY7" fmla="*/ 85725 h 359569"/>
                      <a:gd name="connsiteX8" fmla="*/ 97631 w 681038"/>
                      <a:gd name="connsiteY8" fmla="*/ 169071 h 359569"/>
                      <a:gd name="connsiteX9" fmla="*/ 0 w 681038"/>
                      <a:gd name="connsiteY9" fmla="*/ 164306 h 359569"/>
                      <a:gd name="connsiteX10" fmla="*/ 311942 w 681038"/>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0012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3374 w 683419"/>
                      <a:gd name="connsiteY7" fmla="*/ 85725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2394 w 683419"/>
                      <a:gd name="connsiteY8" fmla="*/ 17145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0013 w 683419"/>
                      <a:gd name="connsiteY8" fmla="*/ 152402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1449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69071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9538 w 683419"/>
                      <a:gd name="connsiteY8" fmla="*/ 195264 h 359569"/>
                      <a:gd name="connsiteX9" fmla="*/ 0 w 683419"/>
                      <a:gd name="connsiteY9" fmla="*/ 176212 h 359569"/>
                      <a:gd name="connsiteX10" fmla="*/ 314323 w 683419"/>
                      <a:gd name="connsiteY10" fmla="*/ 0 h 359569"/>
                      <a:gd name="connsiteX0" fmla="*/ 314323 w 683419"/>
                      <a:gd name="connsiteY0" fmla="*/ 0 h 359569"/>
                      <a:gd name="connsiteX1" fmla="*/ 620254 w 683419"/>
                      <a:gd name="connsiteY1" fmla="*/ 179394 h 359569"/>
                      <a:gd name="connsiteX2" fmla="*/ 651771 w 683419"/>
                      <a:gd name="connsiteY2" fmla="*/ 252413 h 359569"/>
                      <a:gd name="connsiteX3" fmla="*/ 683419 w 683419"/>
                      <a:gd name="connsiteY3" fmla="*/ 252413 h 359569"/>
                      <a:gd name="connsiteX4" fmla="*/ 606029 w 683419"/>
                      <a:gd name="connsiteY4" fmla="*/ 359569 h 359569"/>
                      <a:gd name="connsiteX5" fmla="*/ 528638 w 683419"/>
                      <a:gd name="connsiteY5" fmla="*/ 252413 h 359569"/>
                      <a:gd name="connsiteX6" fmla="*/ 568034 w 683419"/>
                      <a:gd name="connsiteY6" fmla="*/ 252413 h 359569"/>
                      <a:gd name="connsiteX7" fmla="*/ 335755 w 683419"/>
                      <a:gd name="connsiteY7" fmla="*/ 90487 h 359569"/>
                      <a:gd name="connsiteX8" fmla="*/ 104776 w 683419"/>
                      <a:gd name="connsiteY8" fmla="*/ 171452 h 359569"/>
                      <a:gd name="connsiteX9" fmla="*/ 0 w 683419"/>
                      <a:gd name="connsiteY9" fmla="*/ 176212 h 359569"/>
                      <a:gd name="connsiteX10" fmla="*/ 314323 w 683419"/>
                      <a:gd name="connsiteY10" fmla="*/ 0 h 359569"/>
                      <a:gd name="connsiteX0" fmla="*/ 314323 w 683419"/>
                      <a:gd name="connsiteY0" fmla="*/ 0 h 388144"/>
                      <a:gd name="connsiteX1" fmla="*/ 620254 w 683419"/>
                      <a:gd name="connsiteY1" fmla="*/ 207969 h 388144"/>
                      <a:gd name="connsiteX2" fmla="*/ 651771 w 683419"/>
                      <a:gd name="connsiteY2" fmla="*/ 280988 h 388144"/>
                      <a:gd name="connsiteX3" fmla="*/ 683419 w 683419"/>
                      <a:gd name="connsiteY3" fmla="*/ 280988 h 388144"/>
                      <a:gd name="connsiteX4" fmla="*/ 606029 w 683419"/>
                      <a:gd name="connsiteY4" fmla="*/ 388144 h 388144"/>
                      <a:gd name="connsiteX5" fmla="*/ 528638 w 683419"/>
                      <a:gd name="connsiteY5" fmla="*/ 280988 h 388144"/>
                      <a:gd name="connsiteX6" fmla="*/ 568034 w 683419"/>
                      <a:gd name="connsiteY6" fmla="*/ 280988 h 388144"/>
                      <a:gd name="connsiteX7" fmla="*/ 335755 w 683419"/>
                      <a:gd name="connsiteY7" fmla="*/ 119062 h 388144"/>
                      <a:gd name="connsiteX8" fmla="*/ 104776 w 683419"/>
                      <a:gd name="connsiteY8" fmla="*/ 200027 h 388144"/>
                      <a:gd name="connsiteX9" fmla="*/ 0 w 683419"/>
                      <a:gd name="connsiteY9" fmla="*/ 204787 h 388144"/>
                      <a:gd name="connsiteX10" fmla="*/ 314323 w 683419"/>
                      <a:gd name="connsiteY10" fmla="*/ 0 h 388144"/>
                      <a:gd name="connsiteX0" fmla="*/ 321466 w 683419"/>
                      <a:gd name="connsiteY0" fmla="*/ 0 h 352425"/>
                      <a:gd name="connsiteX1" fmla="*/ 620254 w 683419"/>
                      <a:gd name="connsiteY1" fmla="*/ 172250 h 352425"/>
                      <a:gd name="connsiteX2" fmla="*/ 651771 w 683419"/>
                      <a:gd name="connsiteY2" fmla="*/ 245269 h 352425"/>
                      <a:gd name="connsiteX3" fmla="*/ 683419 w 683419"/>
                      <a:gd name="connsiteY3" fmla="*/ 245269 h 352425"/>
                      <a:gd name="connsiteX4" fmla="*/ 606029 w 683419"/>
                      <a:gd name="connsiteY4" fmla="*/ 352425 h 352425"/>
                      <a:gd name="connsiteX5" fmla="*/ 528638 w 683419"/>
                      <a:gd name="connsiteY5" fmla="*/ 245269 h 352425"/>
                      <a:gd name="connsiteX6" fmla="*/ 568034 w 683419"/>
                      <a:gd name="connsiteY6" fmla="*/ 245269 h 352425"/>
                      <a:gd name="connsiteX7" fmla="*/ 335755 w 683419"/>
                      <a:gd name="connsiteY7" fmla="*/ 83343 h 352425"/>
                      <a:gd name="connsiteX8" fmla="*/ 104776 w 683419"/>
                      <a:gd name="connsiteY8" fmla="*/ 164308 h 352425"/>
                      <a:gd name="connsiteX9" fmla="*/ 0 w 683419"/>
                      <a:gd name="connsiteY9" fmla="*/ 169068 h 352425"/>
                      <a:gd name="connsiteX10" fmla="*/ 321466 w 683419"/>
                      <a:gd name="connsiteY10" fmla="*/ 0 h 352425"/>
                      <a:gd name="connsiteX0" fmla="*/ 319084 w 683419"/>
                      <a:gd name="connsiteY0" fmla="*/ 0 h 364332"/>
                      <a:gd name="connsiteX1" fmla="*/ 620254 w 683419"/>
                      <a:gd name="connsiteY1" fmla="*/ 184157 h 364332"/>
                      <a:gd name="connsiteX2" fmla="*/ 651771 w 683419"/>
                      <a:gd name="connsiteY2" fmla="*/ 257176 h 364332"/>
                      <a:gd name="connsiteX3" fmla="*/ 683419 w 683419"/>
                      <a:gd name="connsiteY3" fmla="*/ 257176 h 364332"/>
                      <a:gd name="connsiteX4" fmla="*/ 606029 w 683419"/>
                      <a:gd name="connsiteY4" fmla="*/ 364332 h 364332"/>
                      <a:gd name="connsiteX5" fmla="*/ 528638 w 683419"/>
                      <a:gd name="connsiteY5" fmla="*/ 257176 h 364332"/>
                      <a:gd name="connsiteX6" fmla="*/ 568034 w 683419"/>
                      <a:gd name="connsiteY6" fmla="*/ 257176 h 364332"/>
                      <a:gd name="connsiteX7" fmla="*/ 335755 w 683419"/>
                      <a:gd name="connsiteY7" fmla="*/ 95250 h 364332"/>
                      <a:gd name="connsiteX8" fmla="*/ 104776 w 683419"/>
                      <a:gd name="connsiteY8" fmla="*/ 176215 h 364332"/>
                      <a:gd name="connsiteX9" fmla="*/ 0 w 683419"/>
                      <a:gd name="connsiteY9" fmla="*/ 180975 h 364332"/>
                      <a:gd name="connsiteX10" fmla="*/ 319084 w 683419"/>
                      <a:gd name="connsiteY10" fmla="*/ 0 h 364332"/>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4776 w 683419"/>
                      <a:gd name="connsiteY8" fmla="*/ 166690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90503 h 354807"/>
                      <a:gd name="connsiteX9" fmla="*/ 0 w 683419"/>
                      <a:gd name="connsiteY9" fmla="*/ 171450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66691 h 354807"/>
                      <a:gd name="connsiteX9" fmla="*/ 0 w 683419"/>
                      <a:gd name="connsiteY9" fmla="*/ 171450 h 354807"/>
                      <a:gd name="connsiteX10" fmla="*/ 319084 w 683419"/>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66691 h 354807"/>
                      <a:gd name="connsiteX9" fmla="*/ 0 w 678656"/>
                      <a:gd name="connsiteY9" fmla="*/ 166687 h 354807"/>
                      <a:gd name="connsiteX10" fmla="*/ 314321 w 678656"/>
                      <a:gd name="connsiteY10" fmla="*/ 0 h 354807"/>
                      <a:gd name="connsiteX0" fmla="*/ 314321 w 678656"/>
                      <a:gd name="connsiteY0" fmla="*/ 0 h 354807"/>
                      <a:gd name="connsiteX1" fmla="*/ 615491 w 678656"/>
                      <a:gd name="connsiteY1" fmla="*/ 174632 h 354807"/>
                      <a:gd name="connsiteX2" fmla="*/ 647008 w 678656"/>
                      <a:gd name="connsiteY2" fmla="*/ 247651 h 354807"/>
                      <a:gd name="connsiteX3" fmla="*/ 678656 w 678656"/>
                      <a:gd name="connsiteY3" fmla="*/ 247651 h 354807"/>
                      <a:gd name="connsiteX4" fmla="*/ 601266 w 678656"/>
                      <a:gd name="connsiteY4" fmla="*/ 354807 h 354807"/>
                      <a:gd name="connsiteX5" fmla="*/ 523875 w 678656"/>
                      <a:gd name="connsiteY5" fmla="*/ 247651 h 354807"/>
                      <a:gd name="connsiteX6" fmla="*/ 563271 w 678656"/>
                      <a:gd name="connsiteY6" fmla="*/ 247651 h 354807"/>
                      <a:gd name="connsiteX7" fmla="*/ 330992 w 678656"/>
                      <a:gd name="connsiteY7" fmla="*/ 85725 h 354807"/>
                      <a:gd name="connsiteX8" fmla="*/ 104776 w 678656"/>
                      <a:gd name="connsiteY8" fmla="*/ 171453 h 354807"/>
                      <a:gd name="connsiteX9" fmla="*/ 0 w 678656"/>
                      <a:gd name="connsiteY9" fmla="*/ 166687 h 354807"/>
                      <a:gd name="connsiteX10" fmla="*/ 314321 w 678656"/>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8034 w 683419"/>
                      <a:gd name="connsiteY6" fmla="*/ 247651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5755 w 683419"/>
                      <a:gd name="connsiteY7" fmla="*/ 85725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3374 w 683419"/>
                      <a:gd name="connsiteY7" fmla="*/ 111919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9084 w 683419"/>
                      <a:gd name="connsiteY10" fmla="*/ 0 h 354807"/>
                      <a:gd name="connsiteX0" fmla="*/ 319084 w 683419"/>
                      <a:gd name="connsiteY0" fmla="*/ 0 h 395288"/>
                      <a:gd name="connsiteX1" fmla="*/ 620254 w 683419"/>
                      <a:gd name="connsiteY1" fmla="*/ 215113 h 395288"/>
                      <a:gd name="connsiteX2" fmla="*/ 651771 w 683419"/>
                      <a:gd name="connsiteY2" fmla="*/ 288132 h 395288"/>
                      <a:gd name="connsiteX3" fmla="*/ 683419 w 683419"/>
                      <a:gd name="connsiteY3" fmla="*/ 288132 h 395288"/>
                      <a:gd name="connsiteX4" fmla="*/ 606029 w 683419"/>
                      <a:gd name="connsiteY4" fmla="*/ 395288 h 395288"/>
                      <a:gd name="connsiteX5" fmla="*/ 528638 w 683419"/>
                      <a:gd name="connsiteY5" fmla="*/ 288132 h 395288"/>
                      <a:gd name="connsiteX6" fmla="*/ 563272 w 683419"/>
                      <a:gd name="connsiteY6" fmla="*/ 290513 h 395288"/>
                      <a:gd name="connsiteX7" fmla="*/ 338136 w 683419"/>
                      <a:gd name="connsiteY7" fmla="*/ 128587 h 395288"/>
                      <a:gd name="connsiteX8" fmla="*/ 109539 w 683419"/>
                      <a:gd name="connsiteY8" fmla="*/ 211934 h 395288"/>
                      <a:gd name="connsiteX9" fmla="*/ 0 w 683419"/>
                      <a:gd name="connsiteY9" fmla="*/ 209549 h 395288"/>
                      <a:gd name="connsiteX10" fmla="*/ 319084 w 683419"/>
                      <a:gd name="connsiteY10" fmla="*/ 0 h 395288"/>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20254 w 683419"/>
                      <a:gd name="connsiteY1" fmla="*/ 174632 h 354807"/>
                      <a:gd name="connsiteX2" fmla="*/ 651771 w 683419"/>
                      <a:gd name="connsiteY2" fmla="*/ 247651 h 354807"/>
                      <a:gd name="connsiteX3" fmla="*/ 683419 w 683419"/>
                      <a:gd name="connsiteY3" fmla="*/ 247651 h 354807"/>
                      <a:gd name="connsiteX4" fmla="*/ 606029 w 683419"/>
                      <a:gd name="connsiteY4" fmla="*/ 354807 h 354807"/>
                      <a:gd name="connsiteX5" fmla="*/ 528638 w 683419"/>
                      <a:gd name="connsiteY5" fmla="*/ 247651 h 354807"/>
                      <a:gd name="connsiteX6" fmla="*/ 563272 w 683419"/>
                      <a:gd name="connsiteY6" fmla="*/ 250032 h 354807"/>
                      <a:gd name="connsiteX7" fmla="*/ 338136 w 683419"/>
                      <a:gd name="connsiteY7" fmla="*/ 88106 h 354807"/>
                      <a:gd name="connsiteX8" fmla="*/ 109539 w 683419"/>
                      <a:gd name="connsiteY8" fmla="*/ 171453 h 354807"/>
                      <a:gd name="connsiteX9" fmla="*/ 0 w 683419"/>
                      <a:gd name="connsiteY9" fmla="*/ 169068 h 354807"/>
                      <a:gd name="connsiteX10" fmla="*/ 316703 w 683419"/>
                      <a:gd name="connsiteY10"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7 h 354814"/>
                      <a:gd name="connsiteX1" fmla="*/ 651771 w 683419"/>
                      <a:gd name="connsiteY1" fmla="*/ 247658 h 354814"/>
                      <a:gd name="connsiteX2" fmla="*/ 683419 w 683419"/>
                      <a:gd name="connsiteY2" fmla="*/ 247658 h 354814"/>
                      <a:gd name="connsiteX3" fmla="*/ 606029 w 683419"/>
                      <a:gd name="connsiteY3" fmla="*/ 354814 h 354814"/>
                      <a:gd name="connsiteX4" fmla="*/ 528638 w 683419"/>
                      <a:gd name="connsiteY4" fmla="*/ 247658 h 354814"/>
                      <a:gd name="connsiteX5" fmla="*/ 563272 w 683419"/>
                      <a:gd name="connsiteY5" fmla="*/ 250039 h 354814"/>
                      <a:gd name="connsiteX6" fmla="*/ 338136 w 683419"/>
                      <a:gd name="connsiteY6" fmla="*/ 88113 h 354814"/>
                      <a:gd name="connsiteX7" fmla="*/ 109539 w 683419"/>
                      <a:gd name="connsiteY7" fmla="*/ 171460 h 354814"/>
                      <a:gd name="connsiteX8" fmla="*/ 0 w 683419"/>
                      <a:gd name="connsiteY8" fmla="*/ 169075 h 354814"/>
                      <a:gd name="connsiteX9" fmla="*/ 316703 w 683419"/>
                      <a:gd name="connsiteY9" fmla="*/ 7 h 354814"/>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316703 w 683419"/>
                      <a:gd name="connsiteY0" fmla="*/ 0 h 354807"/>
                      <a:gd name="connsiteX1" fmla="*/ 651771 w 683419"/>
                      <a:gd name="connsiteY1" fmla="*/ 247651 h 354807"/>
                      <a:gd name="connsiteX2" fmla="*/ 683419 w 683419"/>
                      <a:gd name="connsiteY2" fmla="*/ 247651 h 354807"/>
                      <a:gd name="connsiteX3" fmla="*/ 606029 w 683419"/>
                      <a:gd name="connsiteY3" fmla="*/ 354807 h 354807"/>
                      <a:gd name="connsiteX4" fmla="*/ 528638 w 683419"/>
                      <a:gd name="connsiteY4" fmla="*/ 247651 h 354807"/>
                      <a:gd name="connsiteX5" fmla="*/ 563272 w 683419"/>
                      <a:gd name="connsiteY5" fmla="*/ 250032 h 354807"/>
                      <a:gd name="connsiteX6" fmla="*/ 338136 w 683419"/>
                      <a:gd name="connsiteY6" fmla="*/ 88106 h 354807"/>
                      <a:gd name="connsiteX7" fmla="*/ 109539 w 683419"/>
                      <a:gd name="connsiteY7" fmla="*/ 171453 h 354807"/>
                      <a:gd name="connsiteX8" fmla="*/ 0 w 683419"/>
                      <a:gd name="connsiteY8" fmla="*/ 169068 h 354807"/>
                      <a:gd name="connsiteX9" fmla="*/ 316703 w 683419"/>
                      <a:gd name="connsiteY9" fmla="*/ 0 h 354807"/>
                      <a:gd name="connsiteX0" fmla="*/ 297653 w 664369"/>
                      <a:gd name="connsiteY0" fmla="*/ 0 h 354807"/>
                      <a:gd name="connsiteX1" fmla="*/ 632721 w 664369"/>
                      <a:gd name="connsiteY1" fmla="*/ 247651 h 354807"/>
                      <a:gd name="connsiteX2" fmla="*/ 664369 w 664369"/>
                      <a:gd name="connsiteY2" fmla="*/ 247651 h 354807"/>
                      <a:gd name="connsiteX3" fmla="*/ 586979 w 664369"/>
                      <a:gd name="connsiteY3" fmla="*/ 354807 h 354807"/>
                      <a:gd name="connsiteX4" fmla="*/ 509588 w 664369"/>
                      <a:gd name="connsiteY4" fmla="*/ 247651 h 354807"/>
                      <a:gd name="connsiteX5" fmla="*/ 544222 w 664369"/>
                      <a:gd name="connsiteY5" fmla="*/ 250032 h 354807"/>
                      <a:gd name="connsiteX6" fmla="*/ 319086 w 664369"/>
                      <a:gd name="connsiteY6" fmla="*/ 88106 h 354807"/>
                      <a:gd name="connsiteX7" fmla="*/ 90489 w 664369"/>
                      <a:gd name="connsiteY7" fmla="*/ 171453 h 354807"/>
                      <a:gd name="connsiteX8" fmla="*/ 0 w 664369"/>
                      <a:gd name="connsiteY8" fmla="*/ 164305 h 354807"/>
                      <a:gd name="connsiteX9" fmla="*/ 297653 w 664369"/>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1924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 name="connsiteX0" fmla="*/ 314322 w 681038"/>
                      <a:gd name="connsiteY0" fmla="*/ 0 h 354807"/>
                      <a:gd name="connsiteX1" fmla="*/ 649390 w 681038"/>
                      <a:gd name="connsiteY1" fmla="*/ 247651 h 354807"/>
                      <a:gd name="connsiteX2" fmla="*/ 681038 w 681038"/>
                      <a:gd name="connsiteY2" fmla="*/ 247651 h 354807"/>
                      <a:gd name="connsiteX3" fmla="*/ 603648 w 681038"/>
                      <a:gd name="connsiteY3" fmla="*/ 354807 h 354807"/>
                      <a:gd name="connsiteX4" fmla="*/ 526257 w 681038"/>
                      <a:gd name="connsiteY4" fmla="*/ 247651 h 354807"/>
                      <a:gd name="connsiteX5" fmla="*/ 560891 w 681038"/>
                      <a:gd name="connsiteY5" fmla="*/ 250032 h 354807"/>
                      <a:gd name="connsiteX6" fmla="*/ 335755 w 681038"/>
                      <a:gd name="connsiteY6" fmla="*/ 88106 h 354807"/>
                      <a:gd name="connsiteX7" fmla="*/ 107158 w 681038"/>
                      <a:gd name="connsiteY7" fmla="*/ 171453 h 354807"/>
                      <a:gd name="connsiteX8" fmla="*/ 0 w 681038"/>
                      <a:gd name="connsiteY8" fmla="*/ 169068 h 354807"/>
                      <a:gd name="connsiteX9" fmla="*/ 314322 w 681038"/>
                      <a:gd name="connsiteY9" fmla="*/ 0 h 35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038" h="354807">
                        <a:moveTo>
                          <a:pt x="314322" y="0"/>
                        </a:moveTo>
                        <a:cubicBezTo>
                          <a:pt x="494388" y="10716"/>
                          <a:pt x="628752" y="139701"/>
                          <a:pt x="649390" y="247651"/>
                        </a:cubicBezTo>
                        <a:lnTo>
                          <a:pt x="681038" y="247651"/>
                        </a:lnTo>
                        <a:lnTo>
                          <a:pt x="603648" y="354807"/>
                        </a:lnTo>
                        <a:lnTo>
                          <a:pt x="526257" y="247651"/>
                        </a:lnTo>
                        <a:lnTo>
                          <a:pt x="560891" y="250032"/>
                        </a:lnTo>
                        <a:cubicBezTo>
                          <a:pt x="518390" y="170657"/>
                          <a:pt x="461600" y="105569"/>
                          <a:pt x="335755" y="88106"/>
                        </a:cubicBezTo>
                        <a:cubicBezTo>
                          <a:pt x="223043" y="77788"/>
                          <a:pt x="150816" y="122240"/>
                          <a:pt x="107158" y="171453"/>
                        </a:cubicBezTo>
                        <a:lnTo>
                          <a:pt x="0" y="169068"/>
                        </a:lnTo>
                        <a:cubicBezTo>
                          <a:pt x="19051" y="133350"/>
                          <a:pt x="97628" y="11906"/>
                          <a:pt x="314322"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grpSp>
        <p:grpSp>
          <p:nvGrpSpPr>
            <p:cNvPr id="38" name="Group 37"/>
            <p:cNvGrpSpPr/>
            <p:nvPr/>
          </p:nvGrpSpPr>
          <p:grpSpPr>
            <a:xfrm>
              <a:off x="6542374" y="1841975"/>
              <a:ext cx="1630076" cy="2282350"/>
              <a:chOff x="6542374" y="1841975"/>
              <a:chExt cx="1630076" cy="2282350"/>
            </a:xfrm>
          </p:grpSpPr>
          <p:grpSp>
            <p:nvGrpSpPr>
              <p:cNvPr id="8" name="Group 7"/>
              <p:cNvGrpSpPr/>
              <p:nvPr/>
            </p:nvGrpSpPr>
            <p:grpSpPr>
              <a:xfrm>
                <a:off x="6542374" y="1841975"/>
                <a:ext cx="1630076" cy="2282350"/>
                <a:chOff x="1285782" y="1954531"/>
                <a:chExt cx="2448018" cy="3427594"/>
              </a:xfrm>
            </p:grpSpPr>
            <p:sp>
              <p:nvSpPr>
                <p:cNvPr id="9" name="Oval 8"/>
                <p:cNvSpPr/>
                <p:nvPr/>
              </p:nvSpPr>
              <p:spPr>
                <a:xfrm>
                  <a:off x="1285782" y="1954531"/>
                  <a:ext cx="2448018" cy="2448018"/>
                </a:xfrm>
                <a:prstGeom prst="ellipse">
                  <a:avLst/>
                </a:prstGeom>
                <a:solidFill>
                  <a:srgbClr val="C55A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19"/>
                <p:cNvSpPr/>
                <p:nvPr/>
              </p:nvSpPr>
              <p:spPr>
                <a:xfrm>
                  <a:off x="1707503" y="3698984"/>
                  <a:ext cx="1904046" cy="1683141"/>
                </a:xfrm>
                <a:custGeom>
                  <a:avLst/>
                  <a:gdLst>
                    <a:gd name="connsiteX0" fmla="*/ 0 w 681037"/>
                    <a:gd name="connsiteY0" fmla="*/ 0 h 742950"/>
                    <a:gd name="connsiteX1" fmla="*/ 681037 w 681037"/>
                    <a:gd name="connsiteY1" fmla="*/ 0 h 742950"/>
                    <a:gd name="connsiteX2" fmla="*/ 681037 w 681037"/>
                    <a:gd name="connsiteY2" fmla="*/ 742950 h 742950"/>
                    <a:gd name="connsiteX3" fmla="*/ 0 w 681037"/>
                    <a:gd name="connsiteY3" fmla="*/ 742950 h 742950"/>
                    <a:gd name="connsiteX4" fmla="*/ 0 w 681037"/>
                    <a:gd name="connsiteY4" fmla="*/ 0 h 742950"/>
                    <a:gd name="connsiteX0" fmla="*/ 0 w 1114424"/>
                    <a:gd name="connsiteY0" fmla="*/ 0 h 742950"/>
                    <a:gd name="connsiteX1" fmla="*/ 1114424 w 1114424"/>
                    <a:gd name="connsiteY1" fmla="*/ 138113 h 742950"/>
                    <a:gd name="connsiteX2" fmla="*/ 681037 w 1114424"/>
                    <a:gd name="connsiteY2" fmla="*/ 742950 h 742950"/>
                    <a:gd name="connsiteX3" fmla="*/ 0 w 1114424"/>
                    <a:gd name="connsiteY3" fmla="*/ 742950 h 742950"/>
                    <a:gd name="connsiteX4" fmla="*/ 0 w 1114424"/>
                    <a:gd name="connsiteY4" fmla="*/ 0 h 742950"/>
                    <a:gd name="connsiteX0" fmla="*/ 0 w 1104899"/>
                    <a:gd name="connsiteY0" fmla="*/ 0 h 742950"/>
                    <a:gd name="connsiteX1" fmla="*/ 1104899 w 1104899"/>
                    <a:gd name="connsiteY1" fmla="*/ 142875 h 742950"/>
                    <a:gd name="connsiteX2" fmla="*/ 681037 w 1104899"/>
                    <a:gd name="connsiteY2" fmla="*/ 742950 h 742950"/>
                    <a:gd name="connsiteX3" fmla="*/ 0 w 1104899"/>
                    <a:gd name="connsiteY3" fmla="*/ 742950 h 742950"/>
                    <a:gd name="connsiteX4" fmla="*/ 0 w 1104899"/>
                    <a:gd name="connsiteY4" fmla="*/ 0 h 742950"/>
                    <a:gd name="connsiteX0" fmla="*/ 400050 w 1104899"/>
                    <a:gd name="connsiteY0" fmla="*/ 152400 h 600075"/>
                    <a:gd name="connsiteX1" fmla="*/ 1104899 w 1104899"/>
                    <a:gd name="connsiteY1" fmla="*/ 0 h 600075"/>
                    <a:gd name="connsiteX2" fmla="*/ 681037 w 1104899"/>
                    <a:gd name="connsiteY2" fmla="*/ 600075 h 600075"/>
                    <a:gd name="connsiteX3" fmla="*/ 0 w 1104899"/>
                    <a:gd name="connsiteY3" fmla="*/ 600075 h 600075"/>
                    <a:gd name="connsiteX4" fmla="*/ 400050 w 1104899"/>
                    <a:gd name="connsiteY4"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0075"/>
                    <a:gd name="connsiteX1" fmla="*/ 704849 w 704849"/>
                    <a:gd name="connsiteY1" fmla="*/ 0 h 600075"/>
                    <a:gd name="connsiteX2" fmla="*/ 280987 w 704849"/>
                    <a:gd name="connsiteY2" fmla="*/ 600075 h 600075"/>
                    <a:gd name="connsiteX3" fmla="*/ 0 w 704849"/>
                    <a:gd name="connsiteY3" fmla="*/ 152400 h 600075"/>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09600"/>
                    <a:gd name="connsiteX1" fmla="*/ 704849 w 704849"/>
                    <a:gd name="connsiteY1" fmla="*/ 0 h 609600"/>
                    <a:gd name="connsiteX2" fmla="*/ 290512 w 704849"/>
                    <a:gd name="connsiteY2" fmla="*/ 609600 h 609600"/>
                    <a:gd name="connsiteX3" fmla="*/ 0 w 704849"/>
                    <a:gd name="connsiteY3" fmla="*/ 152400 h 609600"/>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04849"/>
                    <a:gd name="connsiteY0" fmla="*/ 152400 h 619125"/>
                    <a:gd name="connsiteX1" fmla="*/ 704849 w 704849"/>
                    <a:gd name="connsiteY1" fmla="*/ 0 h 619125"/>
                    <a:gd name="connsiteX2" fmla="*/ 290512 w 704849"/>
                    <a:gd name="connsiteY2" fmla="*/ 619125 h 619125"/>
                    <a:gd name="connsiteX3" fmla="*/ 0 w 704849"/>
                    <a:gd name="connsiteY3" fmla="*/ 152400 h 619125"/>
                    <a:gd name="connsiteX0" fmla="*/ 0 w 711965"/>
                    <a:gd name="connsiteY0" fmla="*/ 139947 h 619125"/>
                    <a:gd name="connsiteX1" fmla="*/ 711965 w 711965"/>
                    <a:gd name="connsiteY1" fmla="*/ 0 h 619125"/>
                    <a:gd name="connsiteX2" fmla="*/ 297628 w 711965"/>
                    <a:gd name="connsiteY2" fmla="*/ 619125 h 619125"/>
                    <a:gd name="connsiteX3" fmla="*/ 0 w 711965"/>
                    <a:gd name="connsiteY3" fmla="*/ 139947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42615 h 619125"/>
                    <a:gd name="connsiteX1" fmla="*/ 709297 w 709297"/>
                    <a:gd name="connsiteY1" fmla="*/ 0 h 619125"/>
                    <a:gd name="connsiteX2" fmla="*/ 294960 w 709297"/>
                    <a:gd name="connsiteY2" fmla="*/ 619125 h 619125"/>
                    <a:gd name="connsiteX3" fmla="*/ 0 w 709297"/>
                    <a:gd name="connsiteY3" fmla="*/ 142615 h 619125"/>
                    <a:gd name="connsiteX0" fmla="*/ 0 w 709297"/>
                    <a:gd name="connsiteY0" fmla="*/ 152188 h 628698"/>
                    <a:gd name="connsiteX1" fmla="*/ 709297 w 709297"/>
                    <a:gd name="connsiteY1" fmla="*/ 0 h 628698"/>
                    <a:gd name="connsiteX2" fmla="*/ 294960 w 709297"/>
                    <a:gd name="connsiteY2" fmla="*/ 628698 h 628698"/>
                    <a:gd name="connsiteX3" fmla="*/ 0 w 709297"/>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 name="connsiteX0" fmla="*/ 0 w 711212"/>
                    <a:gd name="connsiteY0" fmla="*/ 152188 h 628698"/>
                    <a:gd name="connsiteX1" fmla="*/ 711212 w 711212"/>
                    <a:gd name="connsiteY1" fmla="*/ 0 h 628698"/>
                    <a:gd name="connsiteX2" fmla="*/ 294960 w 711212"/>
                    <a:gd name="connsiteY2" fmla="*/ 628698 h 628698"/>
                    <a:gd name="connsiteX3" fmla="*/ 0 w 711212"/>
                    <a:gd name="connsiteY3" fmla="*/ 152188 h 628698"/>
                  </a:gdLst>
                  <a:ahLst/>
                  <a:cxnLst>
                    <a:cxn ang="0">
                      <a:pos x="connsiteX0" y="connsiteY0"/>
                    </a:cxn>
                    <a:cxn ang="0">
                      <a:pos x="connsiteX1" y="connsiteY1"/>
                    </a:cxn>
                    <a:cxn ang="0">
                      <a:pos x="connsiteX2" y="connsiteY2"/>
                    </a:cxn>
                    <a:cxn ang="0">
                      <a:pos x="connsiteX3" y="connsiteY3"/>
                    </a:cxn>
                  </a:cxnLst>
                  <a:rect l="l" t="t" r="r" b="b"/>
                  <a:pathLst>
                    <a:path w="711212" h="628698">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C55A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Oval 10"/>
                <p:cNvSpPr/>
                <p:nvPr/>
              </p:nvSpPr>
              <p:spPr>
                <a:xfrm>
                  <a:off x="1571383" y="2240133"/>
                  <a:ext cx="1876814" cy="18768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9" name="Group 28"/>
              <p:cNvGrpSpPr/>
              <p:nvPr/>
            </p:nvGrpSpPr>
            <p:grpSpPr>
              <a:xfrm>
                <a:off x="7114820" y="2294041"/>
                <a:ext cx="714730" cy="757248"/>
                <a:chOff x="7114820" y="2294041"/>
                <a:chExt cx="714730" cy="757248"/>
              </a:xfrm>
              <a:solidFill>
                <a:schemeClr val="tx1">
                  <a:lumMod val="50000"/>
                  <a:lumOff val="50000"/>
                </a:schemeClr>
              </a:solidFill>
              <a:effectLst/>
            </p:grpSpPr>
            <p:sp>
              <p:nvSpPr>
                <p:cNvPr id="133" name="Freeform 132"/>
                <p:cNvSpPr/>
                <p:nvPr/>
              </p:nvSpPr>
              <p:spPr>
                <a:xfrm>
                  <a:off x="7114820" y="2294041"/>
                  <a:ext cx="518669" cy="621949"/>
                </a:xfrm>
                <a:custGeom>
                  <a:avLst/>
                  <a:gdLst>
                    <a:gd name="connsiteX0" fmla="*/ 51318 w 518669"/>
                    <a:gd name="connsiteY0" fmla="*/ 0 h 621949"/>
                    <a:gd name="connsiteX1" fmla="*/ 467352 w 518669"/>
                    <a:gd name="connsiteY1" fmla="*/ 0 h 621949"/>
                    <a:gd name="connsiteX2" fmla="*/ 518669 w 518669"/>
                    <a:gd name="connsiteY2" fmla="*/ 51317 h 621949"/>
                    <a:gd name="connsiteX3" fmla="*/ 518669 w 518669"/>
                    <a:gd name="connsiteY3" fmla="*/ 344354 h 621949"/>
                    <a:gd name="connsiteX4" fmla="*/ 515571 w 518669"/>
                    <a:gd name="connsiteY4" fmla="*/ 344038 h 621949"/>
                    <a:gd name="connsiteX5" fmla="*/ 474662 w 518669"/>
                    <a:gd name="connsiteY5" fmla="*/ 348212 h 621949"/>
                    <a:gd name="connsiteX6" fmla="*/ 474662 w 518669"/>
                    <a:gd name="connsiteY6" fmla="*/ 50208 h 621949"/>
                    <a:gd name="connsiteX7" fmla="*/ 466195 w 518669"/>
                    <a:gd name="connsiteY7" fmla="*/ 41741 h 621949"/>
                    <a:gd name="connsiteX8" fmla="*/ 52473 w 518669"/>
                    <a:gd name="connsiteY8" fmla="*/ 41741 h 621949"/>
                    <a:gd name="connsiteX9" fmla="*/ 44006 w 518669"/>
                    <a:gd name="connsiteY9" fmla="*/ 50208 h 621949"/>
                    <a:gd name="connsiteX10" fmla="*/ 44006 w 518669"/>
                    <a:gd name="connsiteY10" fmla="*/ 571740 h 621949"/>
                    <a:gd name="connsiteX11" fmla="*/ 52473 w 518669"/>
                    <a:gd name="connsiteY11" fmla="*/ 580207 h 621949"/>
                    <a:gd name="connsiteX12" fmla="*/ 306472 w 518669"/>
                    <a:gd name="connsiteY12" fmla="*/ 580207 h 621949"/>
                    <a:gd name="connsiteX13" fmla="*/ 308544 w 518669"/>
                    <a:gd name="connsiteY13" fmla="*/ 601016 h 621949"/>
                    <a:gd name="connsiteX14" fmla="*/ 314965 w 518669"/>
                    <a:gd name="connsiteY14" fmla="*/ 621949 h 621949"/>
                    <a:gd name="connsiteX15" fmla="*/ 51318 w 518669"/>
                    <a:gd name="connsiteY15" fmla="*/ 621949 h 621949"/>
                    <a:gd name="connsiteX16" fmla="*/ 0 w 518669"/>
                    <a:gd name="connsiteY16" fmla="*/ 570632 h 621949"/>
                    <a:gd name="connsiteX17" fmla="*/ 0 w 518669"/>
                    <a:gd name="connsiteY17" fmla="*/ 51317 h 621949"/>
                    <a:gd name="connsiteX18" fmla="*/ 51318 w 518669"/>
                    <a:gd name="connsiteY18" fmla="*/ 0 h 62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8669" h="621949">
                      <a:moveTo>
                        <a:pt x="51318" y="0"/>
                      </a:moveTo>
                      <a:lnTo>
                        <a:pt x="467352" y="0"/>
                      </a:lnTo>
                      <a:cubicBezTo>
                        <a:pt x="495694" y="0"/>
                        <a:pt x="518669" y="22976"/>
                        <a:pt x="518669" y="51317"/>
                      </a:cubicBezTo>
                      <a:lnTo>
                        <a:pt x="518669" y="344354"/>
                      </a:lnTo>
                      <a:lnTo>
                        <a:pt x="515571" y="344038"/>
                      </a:lnTo>
                      <a:lnTo>
                        <a:pt x="474662" y="348212"/>
                      </a:lnTo>
                      <a:lnTo>
                        <a:pt x="474662" y="50208"/>
                      </a:lnTo>
                      <a:cubicBezTo>
                        <a:pt x="474662" y="45532"/>
                        <a:pt x="470871" y="41741"/>
                        <a:pt x="466195" y="41741"/>
                      </a:cubicBezTo>
                      <a:lnTo>
                        <a:pt x="52473" y="41741"/>
                      </a:lnTo>
                      <a:cubicBezTo>
                        <a:pt x="47797" y="41741"/>
                        <a:pt x="44006" y="45532"/>
                        <a:pt x="44006" y="50208"/>
                      </a:cubicBezTo>
                      <a:lnTo>
                        <a:pt x="44006" y="571740"/>
                      </a:lnTo>
                      <a:cubicBezTo>
                        <a:pt x="44006" y="576416"/>
                        <a:pt x="47797" y="580207"/>
                        <a:pt x="52473" y="580207"/>
                      </a:cubicBezTo>
                      <a:lnTo>
                        <a:pt x="306472" y="580207"/>
                      </a:lnTo>
                      <a:lnTo>
                        <a:pt x="308544" y="601016"/>
                      </a:lnTo>
                      <a:lnTo>
                        <a:pt x="314965" y="621949"/>
                      </a:lnTo>
                      <a:lnTo>
                        <a:pt x="51318" y="621949"/>
                      </a:lnTo>
                      <a:cubicBezTo>
                        <a:pt x="22976" y="621949"/>
                        <a:pt x="0" y="598974"/>
                        <a:pt x="0" y="570632"/>
                      </a:cubicBezTo>
                      <a:lnTo>
                        <a:pt x="0" y="51317"/>
                      </a:lnTo>
                      <a:cubicBezTo>
                        <a:pt x="0" y="22976"/>
                        <a:pt x="22976" y="0"/>
                        <a:pt x="51318" y="0"/>
                      </a:cubicBezTo>
                      <a:close/>
                    </a:path>
                  </a:pathLst>
                </a:custGeom>
                <a:grpFill/>
                <a:ln w="12700" cap="flat" cmpd="sng" algn="ctr">
                  <a:noFill/>
                  <a:prstDash val="solid"/>
                  <a:miter lim="800000"/>
                </a:ln>
                <a:effectLst/>
              </p:spPr>
              <p:txBody>
                <a:bodyPr wrap="square" rtlCol="0" anchor="ctr">
                  <a:noAutofit/>
                </a:bodyPr>
                <a:lstStyle/>
                <a:p>
                  <a:pPr algn="ctr">
                    <a:defRPr/>
                  </a:pPr>
                  <a:endParaRPr lang="en-US" kern="0" dirty="0">
                    <a:solidFill>
                      <a:prstClr val="white"/>
                    </a:solidFill>
                    <a:latin typeface="Arial" panose="020B0604020202020204" pitchFamily="34" charset="0"/>
                    <a:cs typeface="Arial" panose="020B0604020202020204" pitchFamily="34" charset="0"/>
                  </a:endParaRPr>
                </a:p>
              </p:txBody>
            </p:sp>
            <p:sp>
              <p:nvSpPr>
                <p:cNvPr id="122" name="Rectangle 22"/>
                <p:cNvSpPr>
                  <a:spLocks noChangeArrowheads="1"/>
                </p:cNvSpPr>
                <p:nvPr/>
              </p:nvSpPr>
              <p:spPr bwMode="auto">
                <a:xfrm>
                  <a:off x="7203677" y="2573331"/>
                  <a:ext cx="333381" cy="2755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3" name="Rectangle 23"/>
                <p:cNvSpPr>
                  <a:spLocks noChangeArrowheads="1"/>
                </p:cNvSpPr>
                <p:nvPr/>
              </p:nvSpPr>
              <p:spPr bwMode="auto">
                <a:xfrm>
                  <a:off x="7203677" y="2642212"/>
                  <a:ext cx="333381" cy="2893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4" name="Rectangle 24"/>
                <p:cNvSpPr>
                  <a:spLocks noChangeArrowheads="1"/>
                </p:cNvSpPr>
                <p:nvPr/>
              </p:nvSpPr>
              <p:spPr bwMode="auto">
                <a:xfrm>
                  <a:off x="7216076" y="2489298"/>
                  <a:ext cx="55104" cy="6337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5" name="Rectangle 25"/>
                <p:cNvSpPr>
                  <a:spLocks noChangeArrowheads="1"/>
                </p:cNvSpPr>
                <p:nvPr/>
              </p:nvSpPr>
              <p:spPr bwMode="auto">
                <a:xfrm>
                  <a:off x="7301487" y="2454857"/>
                  <a:ext cx="53727" cy="97811"/>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6" name="Rectangle 26"/>
                <p:cNvSpPr>
                  <a:spLocks noChangeArrowheads="1"/>
                </p:cNvSpPr>
                <p:nvPr/>
              </p:nvSpPr>
              <p:spPr bwMode="auto">
                <a:xfrm>
                  <a:off x="7384144" y="2412152"/>
                  <a:ext cx="55104" cy="14051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7" name="Rectangle 27"/>
                <p:cNvSpPr>
                  <a:spLocks noChangeArrowheads="1"/>
                </p:cNvSpPr>
                <p:nvPr/>
              </p:nvSpPr>
              <p:spPr bwMode="auto">
                <a:xfrm>
                  <a:off x="7468178" y="2362558"/>
                  <a:ext cx="55104" cy="1901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28" name="Freeform 29"/>
                <p:cNvSpPr>
                  <a:spLocks/>
                </p:cNvSpPr>
                <p:nvPr/>
              </p:nvSpPr>
              <p:spPr bwMode="auto">
                <a:xfrm>
                  <a:off x="7206432" y="2779973"/>
                  <a:ext cx="225928" cy="27552"/>
                </a:xfrm>
                <a:custGeom>
                  <a:avLst/>
                  <a:gdLst>
                    <a:gd name="T0" fmla="*/ 0 w 164"/>
                    <a:gd name="T1" fmla="*/ 0 h 20"/>
                    <a:gd name="T2" fmla="*/ 164 w 164"/>
                    <a:gd name="T3" fmla="*/ 0 h 20"/>
                    <a:gd name="T4" fmla="*/ 159 w 164"/>
                    <a:gd name="T5" fmla="*/ 20 h 20"/>
                    <a:gd name="T6" fmla="*/ 0 w 164"/>
                    <a:gd name="T7" fmla="*/ 20 h 20"/>
                    <a:gd name="T8" fmla="*/ 0 w 164"/>
                    <a:gd name="T9" fmla="*/ 0 h 20"/>
                  </a:gdLst>
                  <a:ahLst/>
                  <a:cxnLst>
                    <a:cxn ang="0">
                      <a:pos x="T0" y="T1"/>
                    </a:cxn>
                    <a:cxn ang="0">
                      <a:pos x="T2" y="T3"/>
                    </a:cxn>
                    <a:cxn ang="0">
                      <a:pos x="T4" y="T5"/>
                    </a:cxn>
                    <a:cxn ang="0">
                      <a:pos x="T6" y="T7"/>
                    </a:cxn>
                    <a:cxn ang="0">
                      <a:pos x="T8" y="T9"/>
                    </a:cxn>
                  </a:cxnLst>
                  <a:rect l="0" t="0" r="r" b="b"/>
                  <a:pathLst>
                    <a:path w="164" h="20">
                      <a:moveTo>
                        <a:pt x="0" y="0"/>
                      </a:moveTo>
                      <a:lnTo>
                        <a:pt x="164" y="0"/>
                      </a:lnTo>
                      <a:lnTo>
                        <a:pt x="159" y="20"/>
                      </a:lnTo>
                      <a:lnTo>
                        <a:pt x="0" y="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sp>
              <p:nvSpPr>
                <p:cNvPr id="129" name="Freeform 30"/>
                <p:cNvSpPr>
                  <a:spLocks/>
                </p:cNvSpPr>
                <p:nvPr/>
              </p:nvSpPr>
              <p:spPr bwMode="auto">
                <a:xfrm>
                  <a:off x="7206432" y="2711092"/>
                  <a:ext cx="265879" cy="26175"/>
                </a:xfrm>
                <a:custGeom>
                  <a:avLst/>
                  <a:gdLst>
                    <a:gd name="T0" fmla="*/ 0 w 193"/>
                    <a:gd name="T1" fmla="*/ 0 h 19"/>
                    <a:gd name="T2" fmla="*/ 193 w 193"/>
                    <a:gd name="T3" fmla="*/ 0 h 19"/>
                    <a:gd name="T4" fmla="*/ 178 w 193"/>
                    <a:gd name="T5" fmla="*/ 19 h 19"/>
                    <a:gd name="T6" fmla="*/ 0 w 193"/>
                    <a:gd name="T7" fmla="*/ 19 h 19"/>
                    <a:gd name="T8" fmla="*/ 0 w 193"/>
                    <a:gd name="T9" fmla="*/ 0 h 19"/>
                  </a:gdLst>
                  <a:ahLst/>
                  <a:cxnLst>
                    <a:cxn ang="0">
                      <a:pos x="T0" y="T1"/>
                    </a:cxn>
                    <a:cxn ang="0">
                      <a:pos x="T2" y="T3"/>
                    </a:cxn>
                    <a:cxn ang="0">
                      <a:pos x="T4" y="T5"/>
                    </a:cxn>
                    <a:cxn ang="0">
                      <a:pos x="T6" y="T7"/>
                    </a:cxn>
                    <a:cxn ang="0">
                      <a:pos x="T8" y="T9"/>
                    </a:cxn>
                  </a:cxnLst>
                  <a:rect l="0" t="0" r="r" b="b"/>
                  <a:pathLst>
                    <a:path w="193" h="19">
                      <a:moveTo>
                        <a:pt x="0" y="0"/>
                      </a:moveTo>
                      <a:lnTo>
                        <a:pt x="193" y="0"/>
                      </a:lnTo>
                      <a:lnTo>
                        <a:pt x="178" y="19"/>
                      </a:lnTo>
                      <a:lnTo>
                        <a:pt x="0" y="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30" name="Freeform 32"/>
                <p:cNvSpPr>
                  <a:spLocks/>
                </p:cNvSpPr>
                <p:nvPr/>
              </p:nvSpPr>
              <p:spPr bwMode="auto">
                <a:xfrm>
                  <a:off x="7515016" y="2777217"/>
                  <a:ext cx="234193" cy="159803"/>
                </a:xfrm>
                <a:custGeom>
                  <a:avLst/>
                  <a:gdLst>
                    <a:gd name="T0" fmla="*/ 147 w 170"/>
                    <a:gd name="T1" fmla="*/ 0 h 116"/>
                    <a:gd name="T2" fmla="*/ 170 w 170"/>
                    <a:gd name="T3" fmla="*/ 30 h 116"/>
                    <a:gd name="T4" fmla="*/ 55 w 170"/>
                    <a:gd name="T5" fmla="*/ 116 h 116"/>
                    <a:gd name="T6" fmla="*/ 0 w 170"/>
                    <a:gd name="T7" fmla="*/ 42 h 116"/>
                    <a:gd name="T8" fmla="*/ 30 w 170"/>
                    <a:gd name="T9" fmla="*/ 19 h 116"/>
                    <a:gd name="T10" fmla="*/ 62 w 170"/>
                    <a:gd name="T11" fmla="*/ 63 h 116"/>
                    <a:gd name="T12" fmla="*/ 147 w 170"/>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70" h="116">
                      <a:moveTo>
                        <a:pt x="147" y="0"/>
                      </a:moveTo>
                      <a:lnTo>
                        <a:pt x="170" y="30"/>
                      </a:lnTo>
                      <a:lnTo>
                        <a:pt x="55" y="116"/>
                      </a:lnTo>
                      <a:lnTo>
                        <a:pt x="0" y="42"/>
                      </a:lnTo>
                      <a:lnTo>
                        <a:pt x="30" y="19"/>
                      </a:lnTo>
                      <a:lnTo>
                        <a:pt x="62" y="63"/>
                      </a:lnTo>
                      <a:lnTo>
                        <a:pt x="1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Arial" panose="020B0604020202020204" pitchFamily="34" charset="0"/>
                    <a:cs typeface="Arial" panose="020B0604020202020204" pitchFamily="34" charset="0"/>
                  </a:endParaRPr>
                </a:p>
              </p:txBody>
            </p:sp>
            <p:sp>
              <p:nvSpPr>
                <p:cNvPr id="131" name="Freeform 130"/>
                <p:cNvSpPr/>
                <p:nvPr/>
              </p:nvSpPr>
              <p:spPr>
                <a:xfrm>
                  <a:off x="7435364" y="2648482"/>
                  <a:ext cx="394186" cy="402807"/>
                </a:xfrm>
                <a:custGeom>
                  <a:avLst/>
                  <a:gdLst>
                    <a:gd name="connsiteX0" fmla="*/ 227122 w 454244"/>
                    <a:gd name="connsiteY0" fmla="*/ 56441 h 464178"/>
                    <a:gd name="connsiteX1" fmla="*/ 53514 w 454244"/>
                    <a:gd name="connsiteY1" fmla="*/ 232089 h 464178"/>
                    <a:gd name="connsiteX2" fmla="*/ 227122 w 454244"/>
                    <a:gd name="connsiteY2" fmla="*/ 407737 h 464178"/>
                    <a:gd name="connsiteX3" fmla="*/ 400730 w 454244"/>
                    <a:gd name="connsiteY3" fmla="*/ 232089 h 464178"/>
                    <a:gd name="connsiteX4" fmla="*/ 227122 w 454244"/>
                    <a:gd name="connsiteY4" fmla="*/ 56441 h 464178"/>
                    <a:gd name="connsiteX5" fmla="*/ 227122 w 454244"/>
                    <a:gd name="connsiteY5" fmla="*/ 0 h 464178"/>
                    <a:gd name="connsiteX6" fmla="*/ 454244 w 454244"/>
                    <a:gd name="connsiteY6" fmla="*/ 232089 h 464178"/>
                    <a:gd name="connsiteX7" fmla="*/ 227122 w 454244"/>
                    <a:gd name="connsiteY7" fmla="*/ 464178 h 464178"/>
                    <a:gd name="connsiteX8" fmla="*/ 0 w 454244"/>
                    <a:gd name="connsiteY8" fmla="*/ 232089 h 464178"/>
                    <a:gd name="connsiteX9" fmla="*/ 227122 w 454244"/>
                    <a:gd name="connsiteY9" fmla="*/ 0 h 46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244" h="464178">
                      <a:moveTo>
                        <a:pt x="227122" y="56441"/>
                      </a:moveTo>
                      <a:cubicBezTo>
                        <a:pt x="131241" y="56441"/>
                        <a:pt x="53514" y="135081"/>
                        <a:pt x="53514" y="232089"/>
                      </a:cubicBezTo>
                      <a:cubicBezTo>
                        <a:pt x="53514" y="329097"/>
                        <a:pt x="131241" y="407737"/>
                        <a:pt x="227122" y="407737"/>
                      </a:cubicBezTo>
                      <a:cubicBezTo>
                        <a:pt x="323003" y="407737"/>
                        <a:pt x="400730" y="329097"/>
                        <a:pt x="400730" y="232089"/>
                      </a:cubicBezTo>
                      <a:cubicBezTo>
                        <a:pt x="400730" y="135081"/>
                        <a:pt x="323003" y="56441"/>
                        <a:pt x="227122" y="56441"/>
                      </a:cubicBezTo>
                      <a:close/>
                      <a:moveTo>
                        <a:pt x="227122" y="0"/>
                      </a:moveTo>
                      <a:cubicBezTo>
                        <a:pt x="352558" y="0"/>
                        <a:pt x="454244" y="103910"/>
                        <a:pt x="454244" y="232089"/>
                      </a:cubicBezTo>
                      <a:cubicBezTo>
                        <a:pt x="454244" y="360268"/>
                        <a:pt x="352558" y="464178"/>
                        <a:pt x="227122" y="464178"/>
                      </a:cubicBezTo>
                      <a:cubicBezTo>
                        <a:pt x="101686" y="464178"/>
                        <a:pt x="0" y="360268"/>
                        <a:pt x="0" y="232089"/>
                      </a:cubicBezTo>
                      <a:cubicBezTo>
                        <a:pt x="0" y="103910"/>
                        <a:pt x="101686" y="0"/>
                        <a:pt x="227122" y="0"/>
                      </a:cubicBezTo>
                      <a:close/>
                    </a:path>
                  </a:pathLst>
                </a:custGeom>
                <a:grpFill/>
                <a:ln w="12700" cap="flat" cmpd="sng" algn="ctr">
                  <a:noFill/>
                  <a:prstDash val="solid"/>
                  <a:miter lim="800000"/>
                </a:ln>
                <a:effectLst/>
              </p:spPr>
              <p:txBody>
                <a:bodyPr rtlCol="0" anchor="ct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grpSp>
      <p:grpSp>
        <p:nvGrpSpPr>
          <p:cNvPr id="119" name="Group 118">
            <a:extLst>
              <a:ext uri="{FF2B5EF4-FFF2-40B4-BE49-F238E27FC236}">
                <a16:creationId xmlns:a16="http://schemas.microsoft.com/office/drawing/2014/main" id="{D84CA977-C8C0-4CCE-AEA7-714136C62DB8}"/>
              </a:ext>
            </a:extLst>
          </p:cNvPr>
          <p:cNvGrpSpPr/>
          <p:nvPr/>
        </p:nvGrpSpPr>
        <p:grpSpPr>
          <a:xfrm>
            <a:off x="7095810" y="2699683"/>
            <a:ext cx="1711186" cy="612242"/>
            <a:chOff x="-80531" y="5429850"/>
            <a:chExt cx="3393738" cy="391053"/>
          </a:xfrm>
        </p:grpSpPr>
        <p:sp>
          <p:nvSpPr>
            <p:cNvPr id="120" name="Rectangle 119">
              <a:extLst>
                <a:ext uri="{FF2B5EF4-FFF2-40B4-BE49-F238E27FC236}">
                  <a16:creationId xmlns:a16="http://schemas.microsoft.com/office/drawing/2014/main" id="{0D932903-E3C7-4A92-83B7-F1F4CEB02D86}"/>
                </a:ext>
              </a:extLst>
            </p:cNvPr>
            <p:cNvSpPr/>
            <p:nvPr/>
          </p:nvSpPr>
          <p:spPr>
            <a:xfrm>
              <a:off x="-80531" y="5452308"/>
              <a:ext cx="3371942" cy="368595"/>
            </a:xfrm>
            <a:prstGeom prst="rect">
              <a:avLst/>
            </a:prstGeom>
          </p:spPr>
          <p:txBody>
            <a:bodyPr wrap="square">
              <a:spAutoFit/>
            </a:bodyPr>
            <a:lstStyle/>
            <a:p>
              <a:r>
                <a:rPr lang="en-US" sz="1050" b="1" dirty="0">
                  <a:solidFill>
                    <a:srgbClr val="B5561B"/>
                  </a:solidFill>
                  <a:latin typeface="Arial" panose="020B0604020202020204" pitchFamily="34" charset="0"/>
                  <a:cs typeface="Arial" panose="020B0604020202020204" pitchFamily="34" charset="0"/>
                </a:rPr>
                <a:t>Here we are analyzing the market trends and working on the DOs</a:t>
              </a:r>
            </a:p>
          </p:txBody>
        </p:sp>
        <p:sp>
          <p:nvSpPr>
            <p:cNvPr id="121" name="Rectangle 120">
              <a:extLst>
                <a:ext uri="{FF2B5EF4-FFF2-40B4-BE49-F238E27FC236}">
                  <a16:creationId xmlns:a16="http://schemas.microsoft.com/office/drawing/2014/main" id="{168E243B-E4D3-49EA-ACE8-55AD51CF43AF}"/>
                </a:ext>
              </a:extLst>
            </p:cNvPr>
            <p:cNvSpPr/>
            <p:nvPr/>
          </p:nvSpPr>
          <p:spPr>
            <a:xfrm flipH="1">
              <a:off x="877335" y="5429850"/>
              <a:ext cx="2435872" cy="137609"/>
            </a:xfrm>
            <a:prstGeom prst="rect">
              <a:avLst/>
            </a:prstGeom>
          </p:spPr>
          <p:txBody>
            <a:bodyPr wrap="square">
              <a:spAutoFit/>
            </a:bodyPr>
            <a:lstStyle/>
            <a:p>
              <a:r>
                <a:rPr lang="en-US" sz="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sz="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194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680349" y="153581"/>
            <a:ext cx="8831302" cy="724247"/>
          </a:xfrm>
          <a:prstGeom prst="rect">
            <a:avLst/>
          </a:prstGeom>
        </p:spPr>
        <p:txBody>
          <a:bodyPr/>
          <a:lstStyle/>
          <a:p>
            <a:r>
              <a:rPr lang="en-US" sz="3200" dirty="0"/>
              <a:t>Re-branding : Logo, Tagline, Vision and Mission</a:t>
            </a:r>
          </a:p>
        </p:txBody>
      </p:sp>
      <p:grpSp>
        <p:nvGrpSpPr>
          <p:cNvPr id="57" name="Group 56">
            <a:extLst>
              <a:ext uri="{FF2B5EF4-FFF2-40B4-BE49-F238E27FC236}">
                <a16:creationId xmlns:a16="http://schemas.microsoft.com/office/drawing/2014/main" id="{612961D2-5DD3-4F07-B76C-B1F3A021E80D}"/>
              </a:ext>
            </a:extLst>
          </p:cNvPr>
          <p:cNvGrpSpPr/>
          <p:nvPr/>
        </p:nvGrpSpPr>
        <p:grpSpPr>
          <a:xfrm>
            <a:off x="9366526" y="3676787"/>
            <a:ext cx="2748211" cy="1179772"/>
            <a:chOff x="1961340" y="4324401"/>
            <a:chExt cx="3539727" cy="1179772"/>
          </a:xfrm>
        </p:grpSpPr>
        <p:sp>
          <p:nvSpPr>
            <p:cNvPr id="58" name="TextBox 57">
              <a:extLst>
                <a:ext uri="{FF2B5EF4-FFF2-40B4-BE49-F238E27FC236}">
                  <a16:creationId xmlns:a16="http://schemas.microsoft.com/office/drawing/2014/main" id="{63561A02-97B5-47A4-9556-3ABA2E7A9CE4}"/>
                </a:ext>
              </a:extLst>
            </p:cNvPr>
            <p:cNvSpPr txBox="1"/>
            <p:nvPr/>
          </p:nvSpPr>
          <p:spPr>
            <a:xfrm>
              <a:off x="1961340" y="4673176"/>
              <a:ext cx="3539727" cy="830997"/>
            </a:xfrm>
            <a:prstGeom prst="rect">
              <a:avLst/>
            </a:prstGeom>
            <a:noFill/>
          </p:spPr>
          <p:txBody>
            <a:bodyPr wrap="square" rtlCol="0">
              <a:spAutoFit/>
            </a:bodyPr>
            <a:lstStyle/>
            <a:p>
              <a:pPr algn="ctr"/>
              <a:r>
                <a:rPr lang="en-US" altLang="ko-KR" sz="1600" b="1" i="1" dirty="0">
                  <a:solidFill>
                    <a:schemeClr val="tx1">
                      <a:lumMod val="75000"/>
                      <a:lumOff val="25000"/>
                    </a:schemeClr>
                  </a:solidFill>
                  <a:cs typeface="Arial" pitchFamily="34" charset="0"/>
                </a:rPr>
                <a:t>To become a personal care friend and add value to the lives of people.</a:t>
              </a:r>
              <a:endParaRPr lang="en-US" altLang="ko-KR" sz="1600" b="1" i="1" dirty="0">
                <a:cs typeface="Arial" pitchFamily="34" charset="0"/>
              </a:endParaRPr>
            </a:p>
          </p:txBody>
        </p:sp>
        <p:sp>
          <p:nvSpPr>
            <p:cNvPr id="59" name="TextBox 58">
              <a:extLst>
                <a:ext uri="{FF2B5EF4-FFF2-40B4-BE49-F238E27FC236}">
                  <a16:creationId xmlns:a16="http://schemas.microsoft.com/office/drawing/2014/main" id="{BD588D45-2AB9-4BD3-AD56-1954FBC12F17}"/>
                </a:ext>
              </a:extLst>
            </p:cNvPr>
            <p:cNvSpPr txBox="1"/>
            <p:nvPr/>
          </p:nvSpPr>
          <p:spPr>
            <a:xfrm>
              <a:off x="2079598" y="4324401"/>
              <a:ext cx="3303211" cy="276999"/>
            </a:xfrm>
            <a:prstGeom prst="rect">
              <a:avLst/>
            </a:prstGeom>
            <a:noFill/>
          </p:spPr>
          <p:txBody>
            <a:bodyPr wrap="square" rtlCol="0">
              <a:spAutoFit/>
            </a:bodyPr>
            <a:lstStyle/>
            <a:p>
              <a:pPr algn="ctr"/>
              <a:r>
                <a:rPr lang="en-US" altLang="ko-KR" sz="1200" b="1" dirty="0">
                  <a:cs typeface="Arial" pitchFamily="34" charset="0"/>
                </a:rPr>
                <a:t>Mission</a:t>
              </a:r>
              <a:endParaRPr lang="ko-KR" altLang="en-US" sz="1200" b="1" dirty="0">
                <a:cs typeface="Arial" pitchFamily="34" charset="0"/>
              </a:endParaRPr>
            </a:p>
          </p:txBody>
        </p:sp>
      </p:grpSp>
      <p:grpSp>
        <p:nvGrpSpPr>
          <p:cNvPr id="5" name="Group 4">
            <a:extLst>
              <a:ext uri="{FF2B5EF4-FFF2-40B4-BE49-F238E27FC236}">
                <a16:creationId xmlns:a16="http://schemas.microsoft.com/office/drawing/2014/main" id="{AE30FF11-498F-4A70-8668-FD66D8DBCFCA}"/>
              </a:ext>
            </a:extLst>
          </p:cNvPr>
          <p:cNvGrpSpPr/>
          <p:nvPr/>
        </p:nvGrpSpPr>
        <p:grpSpPr>
          <a:xfrm>
            <a:off x="76200" y="1484976"/>
            <a:ext cx="11487190" cy="5038892"/>
            <a:chOff x="232969" y="2042159"/>
            <a:chExt cx="11092296" cy="4615983"/>
          </a:xfrm>
        </p:grpSpPr>
        <p:sp>
          <p:nvSpPr>
            <p:cNvPr id="11" name="Oval 10">
              <a:extLst>
                <a:ext uri="{FF2B5EF4-FFF2-40B4-BE49-F238E27FC236}">
                  <a16:creationId xmlns:a16="http://schemas.microsoft.com/office/drawing/2014/main" id="{9DB94613-0185-4E86-AD66-B87AA187353C}"/>
                </a:ext>
              </a:extLst>
            </p:cNvPr>
            <p:cNvSpPr/>
            <p:nvPr/>
          </p:nvSpPr>
          <p:spPr>
            <a:xfrm>
              <a:off x="3931314" y="2130866"/>
              <a:ext cx="1430086" cy="1470227"/>
            </a:xfrm>
            <a:prstGeom prst="ellipse">
              <a:avLst/>
            </a:prstGeom>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C8695ECF-1308-40BE-8DB0-8C7553F387A4}"/>
                </a:ext>
              </a:extLst>
            </p:cNvPr>
            <p:cNvCxnSpPr/>
            <p:nvPr/>
          </p:nvCxnSpPr>
          <p:spPr>
            <a:xfrm>
              <a:off x="3157153" y="2062480"/>
              <a:ext cx="0" cy="457637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65FE0A1-6B8C-4F64-9E4C-7F3549798598}"/>
                </a:ext>
              </a:extLst>
            </p:cNvPr>
            <p:cNvCxnSpPr/>
            <p:nvPr/>
          </p:nvCxnSpPr>
          <p:spPr>
            <a:xfrm>
              <a:off x="9147540" y="2042159"/>
              <a:ext cx="0" cy="4576373"/>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0B66641-B1E4-4F68-AF33-6A5B2B80C61A}"/>
                </a:ext>
              </a:extLst>
            </p:cNvPr>
            <p:cNvCxnSpPr/>
            <p:nvPr/>
          </p:nvCxnSpPr>
          <p:spPr>
            <a:xfrm>
              <a:off x="6211297" y="2081769"/>
              <a:ext cx="0" cy="4576373"/>
            </a:xfrm>
            <a:prstGeom prst="line">
              <a:avLst/>
            </a:prstGeom>
          </p:spPr>
          <p:style>
            <a:lnRef idx="1">
              <a:schemeClr val="dk1"/>
            </a:lnRef>
            <a:fillRef idx="0">
              <a:schemeClr val="dk1"/>
            </a:fillRef>
            <a:effectRef idx="0">
              <a:schemeClr val="dk1"/>
            </a:effectRef>
            <a:fontRef idx="minor">
              <a:schemeClr val="tx1"/>
            </a:fontRef>
          </p:style>
        </p:cxnSp>
        <p:pic>
          <p:nvPicPr>
            <p:cNvPr id="10" name="Graphic 9" descr="Pencil">
              <a:extLst>
                <a:ext uri="{FF2B5EF4-FFF2-40B4-BE49-F238E27FC236}">
                  <a16:creationId xmlns:a16="http://schemas.microsoft.com/office/drawing/2014/main" id="{36DF7F4C-59A2-46B4-966D-B6AFFBA6DF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1878" y="2330187"/>
              <a:ext cx="1064325" cy="1064325"/>
            </a:xfrm>
            <a:prstGeom prst="rect">
              <a:avLst/>
            </a:prstGeom>
            <a:effectLst>
              <a:outerShdw blurRad="50800" dist="38100" dir="5400000" algn="t" rotWithShape="0">
                <a:prstClr val="black">
                  <a:alpha val="40000"/>
                </a:prstClr>
              </a:outerShdw>
            </a:effectLst>
          </p:spPr>
        </p:pic>
        <p:sp>
          <p:nvSpPr>
            <p:cNvPr id="52" name="Oval 51">
              <a:extLst>
                <a:ext uri="{FF2B5EF4-FFF2-40B4-BE49-F238E27FC236}">
                  <a16:creationId xmlns:a16="http://schemas.microsoft.com/office/drawing/2014/main" id="{B1714D50-458F-470B-A871-6F345061BA22}"/>
                </a:ext>
              </a:extLst>
            </p:cNvPr>
            <p:cNvSpPr/>
            <p:nvPr/>
          </p:nvSpPr>
          <p:spPr>
            <a:xfrm>
              <a:off x="9895179" y="2146364"/>
              <a:ext cx="1430086" cy="1470227"/>
            </a:xfrm>
            <a:prstGeom prst="ellipse">
              <a:avLst/>
            </a:prstGeom>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3" name="Oval 52">
              <a:extLst>
                <a:ext uri="{FF2B5EF4-FFF2-40B4-BE49-F238E27FC236}">
                  <a16:creationId xmlns:a16="http://schemas.microsoft.com/office/drawing/2014/main" id="{52E3734F-CBCC-46BF-97C0-E9E3EEBAFF12}"/>
                </a:ext>
              </a:extLst>
            </p:cNvPr>
            <p:cNvSpPr/>
            <p:nvPr/>
          </p:nvSpPr>
          <p:spPr>
            <a:xfrm>
              <a:off x="6952683" y="2146364"/>
              <a:ext cx="1430086" cy="1470227"/>
            </a:xfrm>
            <a:prstGeom prst="ellipse">
              <a:avLst/>
            </a:prstGeom>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3" name="Graphic 12" descr="Lightbulb and pencil">
              <a:extLst>
                <a:ext uri="{FF2B5EF4-FFF2-40B4-BE49-F238E27FC236}">
                  <a16:creationId xmlns:a16="http://schemas.microsoft.com/office/drawing/2014/main" id="{378D7AA0-89C4-4B28-95F3-24F6F411CD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6002" y="2354432"/>
              <a:ext cx="1049168" cy="1049168"/>
            </a:xfrm>
            <a:prstGeom prst="rect">
              <a:avLst/>
            </a:prstGeom>
            <a:effectLst>
              <a:outerShdw blurRad="50800" dist="38100" dir="5400000" algn="t" rotWithShape="0">
                <a:prstClr val="black">
                  <a:alpha val="40000"/>
                </a:prstClr>
              </a:outerShdw>
            </a:effectLst>
          </p:spPr>
        </p:pic>
        <p:pic>
          <p:nvPicPr>
            <p:cNvPr id="15" name="Graphic 14" descr="Bullseye">
              <a:extLst>
                <a:ext uri="{FF2B5EF4-FFF2-40B4-BE49-F238E27FC236}">
                  <a16:creationId xmlns:a16="http://schemas.microsoft.com/office/drawing/2014/main" id="{ECC5F1C3-62C3-45E0-A43F-B4129E7C1F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60815" y="2330187"/>
              <a:ext cx="1098813" cy="1098813"/>
            </a:xfrm>
            <a:prstGeom prst="rect">
              <a:avLst/>
            </a:prstGeom>
            <a:effectLst>
              <a:outerShdw blurRad="50800" dist="38100" dir="5400000" algn="t" rotWithShape="0">
                <a:prstClr val="black">
                  <a:alpha val="40000"/>
                </a:prstClr>
              </a:outerShdw>
            </a:effectLst>
          </p:spPr>
        </p:pic>
        <p:grpSp>
          <p:nvGrpSpPr>
            <p:cNvPr id="69" name="Group 68">
              <a:extLst>
                <a:ext uri="{FF2B5EF4-FFF2-40B4-BE49-F238E27FC236}">
                  <a16:creationId xmlns:a16="http://schemas.microsoft.com/office/drawing/2014/main" id="{89CFABB5-153A-4AB5-AF5E-102D66E31E71}"/>
                </a:ext>
              </a:extLst>
            </p:cNvPr>
            <p:cNvGrpSpPr/>
            <p:nvPr/>
          </p:nvGrpSpPr>
          <p:grpSpPr>
            <a:xfrm>
              <a:off x="6293620" y="4025688"/>
              <a:ext cx="2748212" cy="884471"/>
              <a:chOff x="1961340" y="4324401"/>
              <a:chExt cx="3539727" cy="884471"/>
            </a:xfrm>
          </p:grpSpPr>
          <p:sp>
            <p:nvSpPr>
              <p:cNvPr id="70" name="TextBox 69">
                <a:extLst>
                  <a:ext uri="{FF2B5EF4-FFF2-40B4-BE49-F238E27FC236}">
                    <a16:creationId xmlns:a16="http://schemas.microsoft.com/office/drawing/2014/main" id="{401E6A7C-9ADE-41B6-810D-95CA6607EFB9}"/>
                  </a:ext>
                </a:extLst>
              </p:cNvPr>
              <p:cNvSpPr txBox="1"/>
              <p:nvPr/>
            </p:nvSpPr>
            <p:spPr>
              <a:xfrm>
                <a:off x="1961340" y="4673176"/>
                <a:ext cx="3539727" cy="535696"/>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Personal Care for a beautiful &amp; healthy life.</a:t>
                </a:r>
                <a:endParaRPr lang="en-US" altLang="ko-KR" sz="1600" b="1" dirty="0">
                  <a:cs typeface="Arial" pitchFamily="34" charset="0"/>
                </a:endParaRPr>
              </a:p>
            </p:txBody>
          </p:sp>
          <p:sp>
            <p:nvSpPr>
              <p:cNvPr id="71" name="TextBox 70">
                <a:extLst>
                  <a:ext uri="{FF2B5EF4-FFF2-40B4-BE49-F238E27FC236}">
                    <a16:creationId xmlns:a16="http://schemas.microsoft.com/office/drawing/2014/main" id="{DDC4FBEC-38C4-412D-8A85-FEA956014B74}"/>
                  </a:ext>
                </a:extLst>
              </p:cNvPr>
              <p:cNvSpPr txBox="1"/>
              <p:nvPr/>
            </p:nvSpPr>
            <p:spPr>
              <a:xfrm>
                <a:off x="2079598" y="4324401"/>
                <a:ext cx="3303211" cy="276999"/>
              </a:xfrm>
              <a:prstGeom prst="rect">
                <a:avLst/>
              </a:prstGeom>
              <a:noFill/>
            </p:spPr>
            <p:txBody>
              <a:bodyPr wrap="square" rtlCol="0">
                <a:spAutoFit/>
              </a:bodyPr>
              <a:lstStyle/>
              <a:p>
                <a:pPr algn="ctr"/>
                <a:r>
                  <a:rPr lang="en-US" altLang="ko-KR" sz="1200" b="1" dirty="0">
                    <a:cs typeface="Arial" pitchFamily="34" charset="0"/>
                  </a:rPr>
                  <a:t>Vision</a:t>
                </a:r>
                <a:endParaRPr lang="ko-KR" altLang="en-US" sz="1200" b="1" dirty="0">
                  <a:cs typeface="Arial" pitchFamily="34" charset="0"/>
                </a:endParaRPr>
              </a:p>
            </p:txBody>
          </p:sp>
        </p:grpSp>
        <p:grpSp>
          <p:nvGrpSpPr>
            <p:cNvPr id="72" name="Group 71">
              <a:extLst>
                <a:ext uri="{FF2B5EF4-FFF2-40B4-BE49-F238E27FC236}">
                  <a16:creationId xmlns:a16="http://schemas.microsoft.com/office/drawing/2014/main" id="{8143A63D-1384-4BE1-9304-B91D588B129F}"/>
                </a:ext>
              </a:extLst>
            </p:cNvPr>
            <p:cNvGrpSpPr/>
            <p:nvPr/>
          </p:nvGrpSpPr>
          <p:grpSpPr>
            <a:xfrm>
              <a:off x="3251634" y="4028748"/>
              <a:ext cx="2799611" cy="1793331"/>
              <a:chOff x="2027594" y="4324401"/>
              <a:chExt cx="3539727" cy="1793331"/>
            </a:xfrm>
          </p:grpSpPr>
          <p:sp>
            <p:nvSpPr>
              <p:cNvPr id="73" name="TextBox 72">
                <a:extLst>
                  <a:ext uri="{FF2B5EF4-FFF2-40B4-BE49-F238E27FC236}">
                    <a16:creationId xmlns:a16="http://schemas.microsoft.com/office/drawing/2014/main" id="{7638F704-51B9-46C6-A7AC-961CC94CC1AE}"/>
                  </a:ext>
                </a:extLst>
              </p:cNvPr>
              <p:cNvSpPr txBox="1"/>
              <p:nvPr/>
            </p:nvSpPr>
            <p:spPr>
              <a:xfrm>
                <a:off x="2027594" y="4679812"/>
                <a:ext cx="3539727" cy="1437920"/>
              </a:xfrm>
              <a:prstGeom prst="rect">
                <a:avLst/>
              </a:prstGeom>
              <a:noFill/>
            </p:spPr>
            <p:txBody>
              <a:bodyPr wrap="square" rtlCol="0">
                <a:spAutoFit/>
              </a:bodyPr>
              <a:lstStyle/>
              <a:p>
                <a:pPr algn="ctr"/>
                <a:r>
                  <a:rPr lang="en-US" altLang="ko-KR" sz="1600" b="1" i="1" dirty="0">
                    <a:solidFill>
                      <a:schemeClr val="tx1">
                        <a:lumMod val="75000"/>
                        <a:lumOff val="25000"/>
                      </a:schemeClr>
                    </a:solidFill>
                    <a:cs typeface="Arial" pitchFamily="34" charset="0"/>
                  </a:rPr>
                  <a:t>Personal Care and You</a:t>
                </a:r>
              </a:p>
              <a:p>
                <a:pPr algn="ctr"/>
                <a:endParaRPr lang="en-US" altLang="ko-KR" sz="1600" b="1" i="1" dirty="0">
                  <a:solidFill>
                    <a:schemeClr val="tx1">
                      <a:lumMod val="75000"/>
                      <a:lumOff val="25000"/>
                    </a:schemeClr>
                  </a:solidFill>
                  <a:cs typeface="Arial" pitchFamily="34" charset="0"/>
                </a:endParaRPr>
              </a:p>
              <a:p>
                <a:pPr algn="ctr"/>
                <a:r>
                  <a:rPr lang="en-US" altLang="ko-KR" sz="1600" dirty="0">
                    <a:solidFill>
                      <a:schemeClr val="tx1">
                        <a:lumMod val="75000"/>
                        <a:lumOff val="25000"/>
                      </a:schemeClr>
                    </a:solidFill>
                    <a:cs typeface="Arial" pitchFamily="34" charset="0"/>
                  </a:rPr>
                  <a:t>Our new tagline consists of two things that we care a lot about – </a:t>
                </a:r>
                <a:r>
                  <a:rPr lang="en-US" altLang="ko-KR" sz="1600" b="1" dirty="0">
                    <a:solidFill>
                      <a:schemeClr val="tx1">
                        <a:lumMod val="75000"/>
                        <a:lumOff val="25000"/>
                      </a:schemeClr>
                    </a:solidFill>
                    <a:cs typeface="Arial" pitchFamily="34" charset="0"/>
                  </a:rPr>
                  <a:t>Your Personal Care &amp; You.</a:t>
                </a:r>
                <a:endParaRPr lang="en-US" altLang="ko-KR" sz="1600" b="1" dirty="0">
                  <a:cs typeface="Arial" pitchFamily="34" charset="0"/>
                </a:endParaRPr>
              </a:p>
            </p:txBody>
          </p:sp>
          <p:sp>
            <p:nvSpPr>
              <p:cNvPr id="74" name="TextBox 73">
                <a:extLst>
                  <a:ext uri="{FF2B5EF4-FFF2-40B4-BE49-F238E27FC236}">
                    <a16:creationId xmlns:a16="http://schemas.microsoft.com/office/drawing/2014/main" id="{70A414DE-A36C-4A4D-AFB3-44CC2878C7B9}"/>
                  </a:ext>
                </a:extLst>
              </p:cNvPr>
              <p:cNvSpPr txBox="1"/>
              <p:nvPr/>
            </p:nvSpPr>
            <p:spPr>
              <a:xfrm>
                <a:off x="2079598" y="4324401"/>
                <a:ext cx="3303211" cy="276999"/>
              </a:xfrm>
              <a:prstGeom prst="rect">
                <a:avLst/>
              </a:prstGeom>
              <a:noFill/>
            </p:spPr>
            <p:txBody>
              <a:bodyPr wrap="square" rtlCol="0">
                <a:spAutoFit/>
              </a:bodyPr>
              <a:lstStyle/>
              <a:p>
                <a:pPr algn="ctr"/>
                <a:r>
                  <a:rPr lang="en-US" altLang="ko-KR" sz="1200" b="1" dirty="0">
                    <a:cs typeface="Arial" pitchFamily="34" charset="0"/>
                  </a:rPr>
                  <a:t>Tagline</a:t>
                </a:r>
                <a:endParaRPr lang="ko-KR" altLang="en-US" sz="1200" b="1" dirty="0">
                  <a:cs typeface="Arial" pitchFamily="34" charset="0"/>
                </a:endParaRPr>
              </a:p>
            </p:txBody>
          </p:sp>
        </p:grpSp>
        <p:grpSp>
          <p:nvGrpSpPr>
            <p:cNvPr id="75" name="Group 74">
              <a:extLst>
                <a:ext uri="{FF2B5EF4-FFF2-40B4-BE49-F238E27FC236}">
                  <a16:creationId xmlns:a16="http://schemas.microsoft.com/office/drawing/2014/main" id="{1B918DF8-4F10-4AB6-9E88-31D7923715F0}"/>
                </a:ext>
              </a:extLst>
            </p:cNvPr>
            <p:cNvGrpSpPr/>
            <p:nvPr/>
          </p:nvGrpSpPr>
          <p:grpSpPr>
            <a:xfrm>
              <a:off x="232969" y="4050014"/>
              <a:ext cx="2828029" cy="1335583"/>
              <a:chOff x="1961340" y="4324401"/>
              <a:chExt cx="3539727" cy="1335583"/>
            </a:xfrm>
          </p:grpSpPr>
          <p:sp>
            <p:nvSpPr>
              <p:cNvPr id="76" name="TextBox 75">
                <a:extLst>
                  <a:ext uri="{FF2B5EF4-FFF2-40B4-BE49-F238E27FC236}">
                    <a16:creationId xmlns:a16="http://schemas.microsoft.com/office/drawing/2014/main" id="{93883C5F-B6A6-4DC1-93AA-E9BE6BA46D29}"/>
                  </a:ext>
                </a:extLst>
              </p:cNvPr>
              <p:cNvSpPr txBox="1"/>
              <p:nvPr/>
            </p:nvSpPr>
            <p:spPr>
              <a:xfrm>
                <a:off x="1961340" y="4673176"/>
                <a:ext cx="3539727" cy="986808"/>
              </a:xfrm>
              <a:prstGeom prst="rect">
                <a:avLst/>
              </a:prstGeom>
              <a:noFill/>
            </p:spPr>
            <p:txBody>
              <a:bodyPr wrap="square" rtlCol="0">
                <a:spAutoFit/>
              </a:bodyPr>
              <a:lstStyle/>
              <a:p>
                <a:pPr algn="ctr"/>
                <a:r>
                  <a:rPr lang="en-US" altLang="ko-KR" sz="1600" dirty="0">
                    <a:solidFill>
                      <a:schemeClr val="tx1">
                        <a:lumMod val="75000"/>
                        <a:lumOff val="25000"/>
                      </a:schemeClr>
                    </a:solidFill>
                    <a:cs typeface="Arial" pitchFamily="34" charset="0"/>
                  </a:rPr>
                  <a:t>Our new logo depicts our core message i.e to add values to the lives of people and bring a smile on their face.</a:t>
                </a:r>
                <a:endParaRPr lang="en-US" altLang="ko-KR" sz="1600" dirty="0">
                  <a:cs typeface="Arial" pitchFamily="34" charset="0"/>
                </a:endParaRPr>
              </a:p>
            </p:txBody>
          </p:sp>
          <p:sp>
            <p:nvSpPr>
              <p:cNvPr id="77" name="TextBox 76">
                <a:extLst>
                  <a:ext uri="{FF2B5EF4-FFF2-40B4-BE49-F238E27FC236}">
                    <a16:creationId xmlns:a16="http://schemas.microsoft.com/office/drawing/2014/main" id="{676FDEFE-2932-4683-A9F3-D1D598771AA4}"/>
                  </a:ext>
                </a:extLst>
              </p:cNvPr>
              <p:cNvSpPr txBox="1"/>
              <p:nvPr/>
            </p:nvSpPr>
            <p:spPr>
              <a:xfrm>
                <a:off x="2079598" y="4324401"/>
                <a:ext cx="3303211" cy="276999"/>
              </a:xfrm>
              <a:prstGeom prst="rect">
                <a:avLst/>
              </a:prstGeom>
              <a:noFill/>
            </p:spPr>
            <p:txBody>
              <a:bodyPr wrap="square" rtlCol="0">
                <a:spAutoFit/>
              </a:bodyPr>
              <a:lstStyle/>
              <a:p>
                <a:pPr algn="ctr"/>
                <a:r>
                  <a:rPr lang="en-US" altLang="ko-KR" sz="1200" b="1" dirty="0">
                    <a:cs typeface="Arial" pitchFamily="34" charset="0"/>
                  </a:rPr>
                  <a:t>Our new logo</a:t>
                </a:r>
                <a:endParaRPr lang="ko-KR" altLang="en-US" sz="1200" b="1" dirty="0">
                  <a:cs typeface="Arial" pitchFamily="34" charset="0"/>
                </a:endParaRPr>
              </a:p>
            </p:txBody>
          </p:sp>
        </p:grpSp>
        <p:pic>
          <p:nvPicPr>
            <p:cNvPr id="4" name="Picture 3">
              <a:extLst>
                <a:ext uri="{FF2B5EF4-FFF2-40B4-BE49-F238E27FC236}">
                  <a16:creationId xmlns:a16="http://schemas.microsoft.com/office/drawing/2014/main" id="{525C72DC-9FB2-4B75-8445-D569ECC2BE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919" y="2130866"/>
              <a:ext cx="1470227" cy="1470227"/>
            </a:xfrm>
            <a:prstGeom prst="ellipse">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557309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53784"/>
            <a:ext cx="11573197" cy="724247"/>
          </a:xfrm>
          <a:prstGeom prst="rect">
            <a:avLst/>
          </a:prstGeom>
        </p:spPr>
        <p:txBody>
          <a:bodyPr/>
          <a:lstStyle/>
          <a:p>
            <a:r>
              <a:rPr lang="en-US" sz="4000" dirty="0"/>
              <a:t>Our Re-Branding HERO</a:t>
            </a:r>
          </a:p>
        </p:txBody>
      </p:sp>
      <p:grpSp>
        <p:nvGrpSpPr>
          <p:cNvPr id="3" name="Group 2">
            <a:extLst>
              <a:ext uri="{FF2B5EF4-FFF2-40B4-BE49-F238E27FC236}">
                <a16:creationId xmlns:a16="http://schemas.microsoft.com/office/drawing/2014/main" id="{C91AA0D3-82FD-4176-A225-06E139B92FF5}"/>
              </a:ext>
            </a:extLst>
          </p:cNvPr>
          <p:cNvGrpSpPr/>
          <p:nvPr/>
        </p:nvGrpSpPr>
        <p:grpSpPr>
          <a:xfrm>
            <a:off x="0" y="1825568"/>
            <a:ext cx="3530754" cy="4182896"/>
            <a:chOff x="-895351" y="1992981"/>
            <a:chExt cx="3530754" cy="3760073"/>
          </a:xfrm>
          <a:solidFill>
            <a:schemeClr val="accent1"/>
          </a:solidFill>
        </p:grpSpPr>
        <p:sp>
          <p:nvSpPr>
            <p:cNvPr id="4" name="Rectangle 3">
              <a:extLst>
                <a:ext uri="{FF2B5EF4-FFF2-40B4-BE49-F238E27FC236}">
                  <a16:creationId xmlns:a16="http://schemas.microsoft.com/office/drawing/2014/main" id="{8620FA44-BEAC-4C08-9BC9-0B23FD17FCEA}"/>
                </a:ext>
              </a:extLst>
            </p:cNvPr>
            <p:cNvSpPr/>
            <p:nvPr/>
          </p:nvSpPr>
          <p:spPr>
            <a:xfrm>
              <a:off x="-895351" y="1992981"/>
              <a:ext cx="3451127" cy="3760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82673D8C-CE8C-4E6E-9CBB-4EB6F0B324D1}"/>
                </a:ext>
              </a:extLst>
            </p:cNvPr>
            <p:cNvSpPr/>
            <p:nvPr/>
          </p:nvSpPr>
          <p:spPr>
            <a:xfrm>
              <a:off x="2589684" y="1992981"/>
              <a:ext cx="45719" cy="3760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1" name="TextBox 40">
            <a:extLst>
              <a:ext uri="{FF2B5EF4-FFF2-40B4-BE49-F238E27FC236}">
                <a16:creationId xmlns:a16="http://schemas.microsoft.com/office/drawing/2014/main" id="{827C15C9-BF83-4014-B687-F22151E5C55E}"/>
              </a:ext>
            </a:extLst>
          </p:cNvPr>
          <p:cNvSpPr txBox="1"/>
          <p:nvPr/>
        </p:nvSpPr>
        <p:spPr>
          <a:xfrm>
            <a:off x="367980" y="2083908"/>
            <a:ext cx="2177122" cy="923330"/>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p>
            <a:r>
              <a:rPr lang="en-US" altLang="ko-KR" b="1" dirty="0">
                <a:ln/>
                <a:solidFill>
                  <a:schemeClr val="accent4"/>
                </a:solidFill>
                <a:cs typeface="Arial" pitchFamily="34" charset="0"/>
              </a:rPr>
              <a:t>What do we mean by re-branding hero ?</a:t>
            </a:r>
            <a:endParaRPr lang="ko-KR" altLang="en-US" b="1" dirty="0">
              <a:ln/>
              <a:solidFill>
                <a:schemeClr val="accent4"/>
              </a:solidFill>
              <a:cs typeface="Arial" pitchFamily="34" charset="0"/>
            </a:endParaRPr>
          </a:p>
        </p:txBody>
      </p:sp>
      <p:sp>
        <p:nvSpPr>
          <p:cNvPr id="42" name="TextBox 41">
            <a:extLst>
              <a:ext uri="{FF2B5EF4-FFF2-40B4-BE49-F238E27FC236}">
                <a16:creationId xmlns:a16="http://schemas.microsoft.com/office/drawing/2014/main" id="{A0E84C87-360C-4D22-B159-AD57BF3CAE96}"/>
              </a:ext>
            </a:extLst>
          </p:cNvPr>
          <p:cNvSpPr txBox="1"/>
          <p:nvPr/>
        </p:nvSpPr>
        <p:spPr>
          <a:xfrm>
            <a:off x="323529" y="3122790"/>
            <a:ext cx="2675807" cy="2893100"/>
          </a:xfrm>
          <a:prstGeom prst="rect">
            <a:avLst/>
          </a:prstGeom>
          <a:noFill/>
        </p:spPr>
        <p:txBody>
          <a:bodyPr wrap="square" rtlCol="0">
            <a:spAutoFit/>
          </a:bodyPr>
          <a:lstStyle/>
          <a:p>
            <a:r>
              <a:rPr lang="en-US" altLang="ko-KR" sz="1400" b="1" dirty="0">
                <a:solidFill>
                  <a:schemeClr val="bg1"/>
                </a:solidFill>
                <a:cs typeface="Arial" pitchFamily="34" charset="0"/>
              </a:rPr>
              <a:t>A story without a hero ?</a:t>
            </a:r>
          </a:p>
          <a:p>
            <a:r>
              <a:rPr lang="en-US" altLang="ko-KR" sz="1400" b="1" dirty="0">
                <a:solidFill>
                  <a:schemeClr val="bg1"/>
                </a:solidFill>
                <a:cs typeface="Arial" pitchFamily="34" charset="0"/>
              </a:rPr>
              <a:t>Eww ! DULL.</a:t>
            </a:r>
          </a:p>
          <a:p>
            <a:endParaRPr lang="en-US" altLang="ko-KR" sz="1400" b="1" dirty="0">
              <a:solidFill>
                <a:schemeClr val="bg1"/>
              </a:solidFill>
              <a:cs typeface="Arial" pitchFamily="34" charset="0"/>
            </a:endParaRPr>
          </a:p>
          <a:p>
            <a:r>
              <a:rPr lang="en-US" altLang="ko-KR" sz="1400" b="1" dirty="0">
                <a:solidFill>
                  <a:schemeClr val="bg1"/>
                </a:solidFill>
                <a:cs typeface="Arial" pitchFamily="34" charset="0"/>
              </a:rPr>
              <a:t>A story with a hero playing 5 different roles ?</a:t>
            </a:r>
          </a:p>
          <a:p>
            <a:r>
              <a:rPr lang="en-US" altLang="ko-KR" sz="1400" b="1" dirty="0">
                <a:solidFill>
                  <a:schemeClr val="bg1"/>
                </a:solidFill>
                <a:cs typeface="Arial" pitchFamily="34" charset="0"/>
              </a:rPr>
              <a:t>Woaah ! FANTASTIC.</a:t>
            </a:r>
          </a:p>
          <a:p>
            <a:endParaRPr lang="en-US" altLang="ko-KR" sz="1400" b="1" dirty="0">
              <a:solidFill>
                <a:schemeClr val="bg1"/>
              </a:solidFill>
              <a:cs typeface="Arial" pitchFamily="34" charset="0"/>
            </a:endParaRPr>
          </a:p>
          <a:p>
            <a:r>
              <a:rPr lang="en-US" altLang="ko-KR" sz="1400" b="1" dirty="0">
                <a:solidFill>
                  <a:schemeClr val="bg1"/>
                </a:solidFill>
                <a:cs typeface="Arial" pitchFamily="34" charset="0"/>
              </a:rPr>
              <a:t>Our re-branding hero VISPT is on a mission to lead the brand’s goal to new heights, portraying 5 different roles and hence the name.</a:t>
            </a:r>
            <a:endParaRPr lang="en-US" altLang="ko-KR" sz="1400" dirty="0">
              <a:solidFill>
                <a:schemeClr val="bg1"/>
              </a:solidFill>
              <a:cs typeface="Arial" pitchFamily="34" charset="0"/>
            </a:endParaRPr>
          </a:p>
          <a:p>
            <a:endParaRPr lang="ko-KR" altLang="en-US" sz="1400" dirty="0">
              <a:solidFill>
                <a:schemeClr val="bg1"/>
              </a:solidFill>
              <a:cs typeface="Arial" pitchFamily="34" charset="0"/>
            </a:endParaRPr>
          </a:p>
        </p:txBody>
      </p:sp>
      <p:sp>
        <p:nvSpPr>
          <p:cNvPr id="6" name="Rectangle 5">
            <a:extLst>
              <a:ext uri="{FF2B5EF4-FFF2-40B4-BE49-F238E27FC236}">
                <a16:creationId xmlns:a16="http://schemas.microsoft.com/office/drawing/2014/main" id="{1315406D-D6AA-43C9-AB81-0BABE6B0F7ED}"/>
              </a:ext>
            </a:extLst>
          </p:cNvPr>
          <p:cNvSpPr/>
          <p:nvPr/>
        </p:nvSpPr>
        <p:spPr>
          <a:xfrm>
            <a:off x="8158436" y="5943835"/>
            <a:ext cx="115834" cy="926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085457C9-5E5A-4674-893E-86CAB185A119}"/>
              </a:ext>
            </a:extLst>
          </p:cNvPr>
          <p:cNvSpPr/>
          <p:nvPr/>
        </p:nvSpPr>
        <p:spPr>
          <a:xfrm>
            <a:off x="10746116" y="4671053"/>
            <a:ext cx="115834" cy="21945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D2AE37F-6B5B-44E9-8475-C285D2990CCB}"/>
              </a:ext>
            </a:extLst>
          </p:cNvPr>
          <p:cNvSpPr/>
          <p:nvPr/>
        </p:nvSpPr>
        <p:spPr>
          <a:xfrm>
            <a:off x="5201364" y="5284372"/>
            <a:ext cx="115834" cy="15861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E77BCC45-7845-4A5C-8853-8727D9B76C34}"/>
              </a:ext>
            </a:extLst>
          </p:cNvPr>
          <p:cNvSpPr/>
          <p:nvPr/>
        </p:nvSpPr>
        <p:spPr>
          <a:xfrm>
            <a:off x="6470940" y="3839231"/>
            <a:ext cx="115834" cy="30312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7A279DDA-2F16-41EB-9E5B-2AD3F772B822}"/>
              </a:ext>
            </a:extLst>
          </p:cNvPr>
          <p:cNvSpPr/>
          <p:nvPr/>
        </p:nvSpPr>
        <p:spPr>
          <a:xfrm>
            <a:off x="9064098" y="2970770"/>
            <a:ext cx="115834" cy="3899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6C93235A-C9B7-42BF-A0BC-3964A9F15531}"/>
              </a:ext>
            </a:extLst>
          </p:cNvPr>
          <p:cNvGrpSpPr/>
          <p:nvPr/>
        </p:nvGrpSpPr>
        <p:grpSpPr>
          <a:xfrm>
            <a:off x="4827802" y="1640328"/>
            <a:ext cx="2194560" cy="2496468"/>
            <a:chOff x="3316456" y="1565568"/>
            <a:chExt cx="2046144" cy="2327634"/>
          </a:xfrm>
        </p:grpSpPr>
        <p:sp>
          <p:nvSpPr>
            <p:cNvPr id="12" name="Oval 11">
              <a:extLst>
                <a:ext uri="{FF2B5EF4-FFF2-40B4-BE49-F238E27FC236}">
                  <a16:creationId xmlns:a16="http://schemas.microsoft.com/office/drawing/2014/main" id="{CC2794CD-68A9-457D-9776-92101FB3E19C}"/>
                </a:ext>
              </a:extLst>
            </p:cNvPr>
            <p:cNvSpPr>
              <a:spLocks noChangeAspect="1"/>
            </p:cNvSpPr>
            <p:nvPr/>
          </p:nvSpPr>
          <p:spPr>
            <a:xfrm>
              <a:off x="3316456" y="1565568"/>
              <a:ext cx="2046144" cy="2046145"/>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46E948E-F5B8-4E81-94D4-0693ABFCFC04}"/>
                </a:ext>
              </a:extLst>
            </p:cNvPr>
            <p:cNvSpPr>
              <a:spLocks noChangeAspect="1"/>
            </p:cNvSpPr>
            <p:nvPr/>
          </p:nvSpPr>
          <p:spPr>
            <a:xfrm>
              <a:off x="4564493" y="3211233"/>
              <a:ext cx="682048" cy="681969"/>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4" name="Group 13">
            <a:extLst>
              <a:ext uri="{FF2B5EF4-FFF2-40B4-BE49-F238E27FC236}">
                <a16:creationId xmlns:a16="http://schemas.microsoft.com/office/drawing/2014/main" id="{EEF216FB-334D-4572-BC28-85867C63CD40}"/>
              </a:ext>
            </a:extLst>
          </p:cNvPr>
          <p:cNvGrpSpPr/>
          <p:nvPr/>
        </p:nvGrpSpPr>
        <p:grpSpPr>
          <a:xfrm>
            <a:off x="9459527" y="2866122"/>
            <a:ext cx="1737360" cy="2031530"/>
            <a:chOff x="6876256" y="1754882"/>
            <a:chExt cx="1619865" cy="1894140"/>
          </a:xfrm>
        </p:grpSpPr>
        <p:sp>
          <p:nvSpPr>
            <p:cNvPr id="15" name="Oval 14">
              <a:extLst>
                <a:ext uri="{FF2B5EF4-FFF2-40B4-BE49-F238E27FC236}">
                  <a16:creationId xmlns:a16="http://schemas.microsoft.com/office/drawing/2014/main" id="{B3DAB321-6868-48A0-8F48-54DD0A429458}"/>
                </a:ext>
              </a:extLst>
            </p:cNvPr>
            <p:cNvSpPr>
              <a:spLocks noChangeAspect="1"/>
            </p:cNvSpPr>
            <p:nvPr/>
          </p:nvSpPr>
          <p:spPr>
            <a:xfrm>
              <a:off x="6876256" y="1754882"/>
              <a:ext cx="1619865" cy="161986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370559F2-BC15-4DE6-94CE-B3228ADBD40E}"/>
                </a:ext>
              </a:extLst>
            </p:cNvPr>
            <p:cNvSpPr>
              <a:spLocks noChangeAspect="1"/>
            </p:cNvSpPr>
            <p:nvPr/>
          </p:nvSpPr>
          <p:spPr>
            <a:xfrm>
              <a:off x="7791855" y="2967053"/>
              <a:ext cx="682048" cy="681969"/>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7" name="Group 16">
            <a:extLst>
              <a:ext uri="{FF2B5EF4-FFF2-40B4-BE49-F238E27FC236}">
                <a16:creationId xmlns:a16="http://schemas.microsoft.com/office/drawing/2014/main" id="{28CFA68E-F947-48E6-AEAB-4CC7469A6984}"/>
              </a:ext>
            </a:extLst>
          </p:cNvPr>
          <p:cNvGrpSpPr/>
          <p:nvPr/>
        </p:nvGrpSpPr>
        <p:grpSpPr>
          <a:xfrm>
            <a:off x="6731786" y="3938922"/>
            <a:ext cx="1920239" cy="2193925"/>
            <a:chOff x="3518304" y="1847650"/>
            <a:chExt cx="1790376" cy="2045552"/>
          </a:xfrm>
          <a:solidFill>
            <a:srgbClr val="2681AD"/>
          </a:solidFill>
        </p:grpSpPr>
        <p:sp>
          <p:nvSpPr>
            <p:cNvPr id="18" name="Oval 17">
              <a:extLst>
                <a:ext uri="{FF2B5EF4-FFF2-40B4-BE49-F238E27FC236}">
                  <a16:creationId xmlns:a16="http://schemas.microsoft.com/office/drawing/2014/main" id="{3DF6F76B-CA61-432F-AE87-5C80798083C6}"/>
                </a:ext>
              </a:extLst>
            </p:cNvPr>
            <p:cNvSpPr/>
            <p:nvPr/>
          </p:nvSpPr>
          <p:spPr>
            <a:xfrm>
              <a:off x="3518304" y="1847650"/>
              <a:ext cx="1790376" cy="1790377"/>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DD65C64-020A-4D98-B02C-AAD101DB18AC}"/>
                </a:ext>
              </a:extLst>
            </p:cNvPr>
            <p:cNvSpPr>
              <a:spLocks noChangeAspect="1"/>
            </p:cNvSpPr>
            <p:nvPr/>
          </p:nvSpPr>
          <p:spPr>
            <a:xfrm>
              <a:off x="4564493" y="3211233"/>
              <a:ext cx="682048" cy="68196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0" name="Group 19">
            <a:extLst>
              <a:ext uri="{FF2B5EF4-FFF2-40B4-BE49-F238E27FC236}">
                <a16:creationId xmlns:a16="http://schemas.microsoft.com/office/drawing/2014/main" id="{2ADAEC0D-9D5C-44E6-B353-222D46BA56E3}"/>
              </a:ext>
            </a:extLst>
          </p:cNvPr>
          <p:cNvGrpSpPr/>
          <p:nvPr/>
        </p:nvGrpSpPr>
        <p:grpSpPr>
          <a:xfrm>
            <a:off x="3914775" y="3758369"/>
            <a:ext cx="1737360" cy="2031530"/>
            <a:chOff x="6876256" y="1754882"/>
            <a:chExt cx="1619865" cy="1894140"/>
          </a:xfrm>
        </p:grpSpPr>
        <p:sp>
          <p:nvSpPr>
            <p:cNvPr id="21" name="Oval 20">
              <a:extLst>
                <a:ext uri="{FF2B5EF4-FFF2-40B4-BE49-F238E27FC236}">
                  <a16:creationId xmlns:a16="http://schemas.microsoft.com/office/drawing/2014/main" id="{A1D9246B-F5E8-4EB4-94A6-B7B52AE78E42}"/>
                </a:ext>
              </a:extLst>
            </p:cNvPr>
            <p:cNvSpPr>
              <a:spLocks noChangeAspect="1"/>
            </p:cNvSpPr>
            <p:nvPr/>
          </p:nvSpPr>
          <p:spPr>
            <a:xfrm>
              <a:off x="6876256" y="1754882"/>
              <a:ext cx="1619865" cy="161986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59A87801-66EF-463C-B010-4ECC7A46503A}"/>
                </a:ext>
              </a:extLst>
            </p:cNvPr>
            <p:cNvSpPr>
              <a:spLocks noChangeAspect="1"/>
            </p:cNvSpPr>
            <p:nvPr/>
          </p:nvSpPr>
          <p:spPr>
            <a:xfrm>
              <a:off x="7791855" y="2967053"/>
              <a:ext cx="682048" cy="68196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 name="Group 22">
            <a:extLst>
              <a:ext uri="{FF2B5EF4-FFF2-40B4-BE49-F238E27FC236}">
                <a16:creationId xmlns:a16="http://schemas.microsoft.com/office/drawing/2014/main" id="{18EE3D71-B597-4EB8-93A3-363D02417989}"/>
              </a:ext>
            </a:extLst>
          </p:cNvPr>
          <p:cNvGrpSpPr/>
          <p:nvPr/>
        </p:nvGrpSpPr>
        <p:grpSpPr>
          <a:xfrm>
            <a:off x="7777510" y="1613566"/>
            <a:ext cx="1737360" cy="2014112"/>
            <a:chOff x="6876256" y="1771122"/>
            <a:chExt cx="1619865" cy="1877900"/>
          </a:xfrm>
          <a:solidFill>
            <a:srgbClr val="2681AD"/>
          </a:solidFill>
        </p:grpSpPr>
        <p:sp>
          <p:nvSpPr>
            <p:cNvPr id="24" name="Oval 23">
              <a:extLst>
                <a:ext uri="{FF2B5EF4-FFF2-40B4-BE49-F238E27FC236}">
                  <a16:creationId xmlns:a16="http://schemas.microsoft.com/office/drawing/2014/main" id="{73C17DAD-F2DB-4634-81E1-86D5171A28FE}"/>
                </a:ext>
              </a:extLst>
            </p:cNvPr>
            <p:cNvSpPr/>
            <p:nvPr/>
          </p:nvSpPr>
          <p:spPr>
            <a:xfrm>
              <a:off x="6876256" y="1771122"/>
              <a:ext cx="1619865" cy="161986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9CF42F5A-2230-4473-BF0A-E5AD32D2C4C4}"/>
                </a:ext>
              </a:extLst>
            </p:cNvPr>
            <p:cNvSpPr>
              <a:spLocks noChangeAspect="1"/>
            </p:cNvSpPr>
            <p:nvPr/>
          </p:nvSpPr>
          <p:spPr>
            <a:xfrm>
              <a:off x="7791855" y="2967053"/>
              <a:ext cx="682048" cy="681969"/>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8" name="Group 37">
            <a:extLst>
              <a:ext uri="{FF2B5EF4-FFF2-40B4-BE49-F238E27FC236}">
                <a16:creationId xmlns:a16="http://schemas.microsoft.com/office/drawing/2014/main" id="{2361D51E-66FE-493D-B75F-F90F58B0567A}"/>
              </a:ext>
            </a:extLst>
          </p:cNvPr>
          <p:cNvGrpSpPr/>
          <p:nvPr/>
        </p:nvGrpSpPr>
        <p:grpSpPr>
          <a:xfrm>
            <a:off x="9388620" y="3352788"/>
            <a:ext cx="1910689" cy="677108"/>
            <a:chOff x="2782301" y="2042898"/>
            <a:chExt cx="2292406" cy="631316"/>
          </a:xfrm>
        </p:grpSpPr>
        <p:sp>
          <p:nvSpPr>
            <p:cNvPr id="39" name="TextBox 38">
              <a:extLst>
                <a:ext uri="{FF2B5EF4-FFF2-40B4-BE49-F238E27FC236}">
                  <a16:creationId xmlns:a16="http://schemas.microsoft.com/office/drawing/2014/main" id="{3F961BB9-1C35-4996-98CD-44653826B221}"/>
                </a:ext>
              </a:extLst>
            </p:cNvPr>
            <p:cNvSpPr txBox="1"/>
            <p:nvPr/>
          </p:nvSpPr>
          <p:spPr>
            <a:xfrm>
              <a:off x="2782301" y="2042898"/>
              <a:ext cx="2292406" cy="631316"/>
            </a:xfrm>
            <a:prstGeom prst="rect">
              <a:avLst/>
            </a:prstGeom>
            <a:noFill/>
          </p:spPr>
          <p:txBody>
            <a:bodyPr wrap="square" rtlCol="0">
              <a:spAutoFit/>
            </a:bodyPr>
            <a:lstStyle/>
            <a:p>
              <a:pPr algn="ctr"/>
              <a:r>
                <a:rPr lang="en-US" altLang="ko-KR" sz="2400" b="1" dirty="0">
                  <a:solidFill>
                    <a:schemeClr val="bg1"/>
                  </a:solidFill>
                  <a:cs typeface="Arial" pitchFamily="34" charset="0"/>
                </a:rPr>
                <a:t>Travelling</a:t>
              </a:r>
            </a:p>
            <a:p>
              <a:pPr algn="ctr"/>
              <a:r>
                <a:rPr lang="en-US" altLang="ko-KR" sz="1400" b="1" dirty="0">
                  <a:solidFill>
                    <a:schemeClr val="bg1"/>
                  </a:solidFill>
                  <a:cs typeface="Arial" pitchFamily="34" charset="0"/>
                </a:rPr>
                <a:t>Toolkit</a:t>
              </a:r>
              <a:endParaRPr lang="ko-KR" altLang="en-US" sz="1400" b="1" dirty="0">
                <a:solidFill>
                  <a:schemeClr val="bg1"/>
                </a:solidFill>
                <a:cs typeface="Arial" pitchFamily="34" charset="0"/>
              </a:endParaRPr>
            </a:p>
          </p:txBody>
        </p:sp>
        <p:sp>
          <p:nvSpPr>
            <p:cNvPr id="40" name="TextBox 39">
              <a:extLst>
                <a:ext uri="{FF2B5EF4-FFF2-40B4-BE49-F238E27FC236}">
                  <a16:creationId xmlns:a16="http://schemas.microsoft.com/office/drawing/2014/main" id="{F8BC700F-718C-4DC5-B570-CA7A80D3ED25}"/>
                </a:ext>
              </a:extLst>
            </p:cNvPr>
            <p:cNvSpPr txBox="1"/>
            <p:nvPr/>
          </p:nvSpPr>
          <p:spPr>
            <a:xfrm>
              <a:off x="3243489" y="2171403"/>
              <a:ext cx="1400519" cy="258266"/>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grpSp>
      <p:sp>
        <p:nvSpPr>
          <p:cNvPr id="50" name="Rectangle 49">
            <a:extLst>
              <a:ext uri="{FF2B5EF4-FFF2-40B4-BE49-F238E27FC236}">
                <a16:creationId xmlns:a16="http://schemas.microsoft.com/office/drawing/2014/main" id="{945DAE91-EDF3-46D4-9F68-BE0BD13E7D8E}"/>
              </a:ext>
            </a:extLst>
          </p:cNvPr>
          <p:cNvSpPr/>
          <p:nvPr/>
        </p:nvSpPr>
        <p:spPr>
          <a:xfrm>
            <a:off x="4994813" y="5063357"/>
            <a:ext cx="527340" cy="769441"/>
          </a:xfrm>
          <a:prstGeom prst="rect">
            <a:avLst/>
          </a:prstGeom>
          <a:noFill/>
        </p:spPr>
        <p:txBody>
          <a:bodyPr wrap="squar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V</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87276130-C5BC-431F-9A4F-BD7B60FAB75E}"/>
              </a:ext>
            </a:extLst>
          </p:cNvPr>
          <p:cNvSpPr/>
          <p:nvPr/>
        </p:nvSpPr>
        <p:spPr>
          <a:xfrm>
            <a:off x="10539040" y="4158694"/>
            <a:ext cx="527340" cy="769441"/>
          </a:xfrm>
          <a:prstGeom prst="rect">
            <a:avLst/>
          </a:prstGeom>
          <a:noFill/>
        </p:spPr>
        <p:txBody>
          <a:bodyPr wrap="squar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3608E330-7CE4-4648-AB2A-F6D947A852DB}"/>
              </a:ext>
            </a:extLst>
          </p:cNvPr>
          <p:cNvSpPr/>
          <p:nvPr/>
        </p:nvSpPr>
        <p:spPr>
          <a:xfrm>
            <a:off x="7951031" y="5361103"/>
            <a:ext cx="527340" cy="769441"/>
          </a:xfrm>
          <a:prstGeom prst="rect">
            <a:avLst/>
          </a:prstGeom>
          <a:noFill/>
        </p:spPr>
        <p:txBody>
          <a:bodyPr wrap="squar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79391305-5EAD-4D44-A59F-E2F038875DE8}"/>
              </a:ext>
            </a:extLst>
          </p:cNvPr>
          <p:cNvSpPr/>
          <p:nvPr/>
        </p:nvSpPr>
        <p:spPr>
          <a:xfrm>
            <a:off x="8873722" y="2884515"/>
            <a:ext cx="527340" cy="769441"/>
          </a:xfrm>
          <a:prstGeom prst="rect">
            <a:avLst/>
          </a:prstGeom>
          <a:noFill/>
        </p:spPr>
        <p:txBody>
          <a:bodyPr wrap="squar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55" name="Rectangle 54">
            <a:extLst>
              <a:ext uri="{FF2B5EF4-FFF2-40B4-BE49-F238E27FC236}">
                <a16:creationId xmlns:a16="http://schemas.microsoft.com/office/drawing/2014/main" id="{C06AF184-35D1-4BC6-BDF2-211F3B6D67FE}"/>
              </a:ext>
            </a:extLst>
          </p:cNvPr>
          <p:cNvSpPr/>
          <p:nvPr/>
        </p:nvSpPr>
        <p:spPr>
          <a:xfrm>
            <a:off x="6256010" y="3394120"/>
            <a:ext cx="527340" cy="769441"/>
          </a:xfrm>
          <a:prstGeom prst="rect">
            <a:avLst/>
          </a:prstGeom>
          <a:noFill/>
        </p:spPr>
        <p:txBody>
          <a:bodyPr wrap="squar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a:t>
            </a:r>
            <a:endParaRPr lang="en-US" sz="4400" b="0" cap="none" spc="0" dirty="0">
              <a:ln w="0"/>
              <a:solidFill>
                <a:schemeClr val="tx1"/>
              </a:solidFill>
              <a:effectLst>
                <a:outerShdw blurRad="38100" dist="19050" dir="2700000" algn="tl" rotWithShape="0">
                  <a:schemeClr val="dk1">
                    <a:alpha val="40000"/>
                  </a:schemeClr>
                </a:outerShdw>
              </a:effectLst>
            </a:endParaRPr>
          </a:p>
        </p:txBody>
      </p:sp>
      <p:grpSp>
        <p:nvGrpSpPr>
          <p:cNvPr id="59" name="Group 58">
            <a:extLst>
              <a:ext uri="{FF2B5EF4-FFF2-40B4-BE49-F238E27FC236}">
                <a16:creationId xmlns:a16="http://schemas.microsoft.com/office/drawing/2014/main" id="{D0A85284-0334-4B42-A655-C73BD2FE1713}"/>
              </a:ext>
            </a:extLst>
          </p:cNvPr>
          <p:cNvGrpSpPr/>
          <p:nvPr/>
        </p:nvGrpSpPr>
        <p:grpSpPr>
          <a:xfrm>
            <a:off x="4972730" y="2340789"/>
            <a:ext cx="1920239" cy="738664"/>
            <a:chOff x="3233964" y="1954419"/>
            <a:chExt cx="1410044" cy="688709"/>
          </a:xfrm>
        </p:grpSpPr>
        <p:sp>
          <p:nvSpPr>
            <p:cNvPr id="60" name="TextBox 59">
              <a:extLst>
                <a:ext uri="{FF2B5EF4-FFF2-40B4-BE49-F238E27FC236}">
                  <a16:creationId xmlns:a16="http://schemas.microsoft.com/office/drawing/2014/main" id="{0CEB0094-7BAD-45BA-B4EA-AD1AFC7283B6}"/>
                </a:ext>
              </a:extLst>
            </p:cNvPr>
            <p:cNvSpPr txBox="1"/>
            <p:nvPr/>
          </p:nvSpPr>
          <p:spPr>
            <a:xfrm>
              <a:off x="3233964" y="1954419"/>
              <a:ext cx="1400519" cy="688709"/>
            </a:xfrm>
            <a:prstGeom prst="rect">
              <a:avLst/>
            </a:prstGeom>
            <a:noFill/>
          </p:spPr>
          <p:txBody>
            <a:bodyPr wrap="square" rtlCol="0">
              <a:spAutoFit/>
            </a:bodyPr>
            <a:lstStyle/>
            <a:p>
              <a:pPr algn="ctr"/>
              <a:r>
                <a:rPr lang="en-US" altLang="ko-KR" sz="2800" b="1" dirty="0">
                  <a:solidFill>
                    <a:schemeClr val="bg1"/>
                  </a:solidFill>
                  <a:cs typeface="Arial" pitchFamily="34" charset="0"/>
                </a:rPr>
                <a:t>Influencer</a:t>
              </a:r>
            </a:p>
            <a:p>
              <a:pPr algn="ctr"/>
              <a:r>
                <a:rPr lang="en-US" altLang="ko-KR" sz="1400" b="1" dirty="0">
                  <a:solidFill>
                    <a:schemeClr val="bg1"/>
                  </a:solidFill>
                  <a:cs typeface="Arial" pitchFamily="34" charset="0"/>
                </a:rPr>
                <a:t>Marketing</a:t>
              </a:r>
              <a:endParaRPr lang="ko-KR" altLang="en-US" sz="1400" b="1" dirty="0">
                <a:solidFill>
                  <a:schemeClr val="bg1"/>
                </a:solidFill>
                <a:cs typeface="Arial" pitchFamily="34" charset="0"/>
              </a:endParaRPr>
            </a:p>
          </p:txBody>
        </p:sp>
        <p:sp>
          <p:nvSpPr>
            <p:cNvPr id="61" name="TextBox 60">
              <a:extLst>
                <a:ext uri="{FF2B5EF4-FFF2-40B4-BE49-F238E27FC236}">
                  <a16:creationId xmlns:a16="http://schemas.microsoft.com/office/drawing/2014/main" id="{F93C11ED-34EB-413D-9A19-BF10A9E83ECE}"/>
                </a:ext>
              </a:extLst>
            </p:cNvPr>
            <p:cNvSpPr txBox="1"/>
            <p:nvPr/>
          </p:nvSpPr>
          <p:spPr>
            <a:xfrm>
              <a:off x="3243489" y="2171403"/>
              <a:ext cx="1400519" cy="258266"/>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grpSp>
      <p:grpSp>
        <p:nvGrpSpPr>
          <p:cNvPr id="62" name="Group 61">
            <a:extLst>
              <a:ext uri="{FF2B5EF4-FFF2-40B4-BE49-F238E27FC236}">
                <a16:creationId xmlns:a16="http://schemas.microsoft.com/office/drawing/2014/main" id="{FA26FAED-D9B0-432E-AF84-C2AA5F3D1BB1}"/>
              </a:ext>
            </a:extLst>
          </p:cNvPr>
          <p:cNvGrpSpPr/>
          <p:nvPr/>
        </p:nvGrpSpPr>
        <p:grpSpPr>
          <a:xfrm>
            <a:off x="7598066" y="2102137"/>
            <a:ext cx="2096247" cy="615553"/>
            <a:chOff x="2164913" y="1954418"/>
            <a:chExt cx="2479095" cy="573924"/>
          </a:xfrm>
        </p:grpSpPr>
        <p:sp>
          <p:nvSpPr>
            <p:cNvPr id="63" name="TextBox 62">
              <a:extLst>
                <a:ext uri="{FF2B5EF4-FFF2-40B4-BE49-F238E27FC236}">
                  <a16:creationId xmlns:a16="http://schemas.microsoft.com/office/drawing/2014/main" id="{7ACE206C-92B2-40E8-8CA7-1BD1ECE8ADC1}"/>
                </a:ext>
              </a:extLst>
            </p:cNvPr>
            <p:cNvSpPr txBox="1"/>
            <p:nvPr/>
          </p:nvSpPr>
          <p:spPr>
            <a:xfrm>
              <a:off x="2164913" y="1954418"/>
              <a:ext cx="2469571" cy="573924"/>
            </a:xfrm>
            <a:prstGeom prst="rect">
              <a:avLst/>
            </a:prstGeom>
            <a:noFill/>
          </p:spPr>
          <p:txBody>
            <a:bodyPr wrap="square" rtlCol="0">
              <a:spAutoFit/>
            </a:bodyPr>
            <a:lstStyle/>
            <a:p>
              <a:pPr algn="ctr"/>
              <a:r>
                <a:rPr lang="en-US" altLang="ko-KR" sz="2000" b="1" dirty="0">
                  <a:solidFill>
                    <a:schemeClr val="bg1"/>
                  </a:solidFill>
                  <a:cs typeface="Arial" pitchFamily="34" charset="0"/>
                </a:rPr>
                <a:t>Packaging</a:t>
              </a:r>
            </a:p>
            <a:p>
              <a:pPr algn="ctr"/>
              <a:r>
                <a:rPr lang="en-US" altLang="ko-KR" sz="1400" b="1" dirty="0">
                  <a:solidFill>
                    <a:schemeClr val="bg1"/>
                  </a:solidFill>
                  <a:cs typeface="Arial" pitchFamily="34" charset="0"/>
                </a:rPr>
                <a:t>Modifications</a:t>
              </a:r>
              <a:endParaRPr lang="ko-KR" altLang="en-US" sz="1400" b="1" dirty="0">
                <a:solidFill>
                  <a:schemeClr val="bg1"/>
                </a:solidFill>
                <a:cs typeface="Arial" pitchFamily="34" charset="0"/>
              </a:endParaRPr>
            </a:p>
          </p:txBody>
        </p:sp>
        <p:sp>
          <p:nvSpPr>
            <p:cNvPr id="64" name="TextBox 63">
              <a:extLst>
                <a:ext uri="{FF2B5EF4-FFF2-40B4-BE49-F238E27FC236}">
                  <a16:creationId xmlns:a16="http://schemas.microsoft.com/office/drawing/2014/main" id="{A6A780B0-16D1-4FAD-AF34-3FD1E82E8991}"/>
                </a:ext>
              </a:extLst>
            </p:cNvPr>
            <p:cNvSpPr txBox="1"/>
            <p:nvPr/>
          </p:nvSpPr>
          <p:spPr>
            <a:xfrm>
              <a:off x="3243489" y="2171403"/>
              <a:ext cx="1400519" cy="258266"/>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grpSp>
      <p:grpSp>
        <p:nvGrpSpPr>
          <p:cNvPr id="65" name="Group 64">
            <a:extLst>
              <a:ext uri="{FF2B5EF4-FFF2-40B4-BE49-F238E27FC236}">
                <a16:creationId xmlns:a16="http://schemas.microsoft.com/office/drawing/2014/main" id="{B92C85AC-5909-40E3-BEA9-5F2BE8A4234B}"/>
              </a:ext>
            </a:extLst>
          </p:cNvPr>
          <p:cNvGrpSpPr/>
          <p:nvPr/>
        </p:nvGrpSpPr>
        <p:grpSpPr>
          <a:xfrm>
            <a:off x="4220351" y="4194393"/>
            <a:ext cx="1192290" cy="738664"/>
            <a:chOff x="3233964" y="1954419"/>
            <a:chExt cx="1410044" cy="688709"/>
          </a:xfrm>
        </p:grpSpPr>
        <p:sp>
          <p:nvSpPr>
            <p:cNvPr id="66" name="TextBox 65">
              <a:extLst>
                <a:ext uri="{FF2B5EF4-FFF2-40B4-BE49-F238E27FC236}">
                  <a16:creationId xmlns:a16="http://schemas.microsoft.com/office/drawing/2014/main" id="{292D508C-2432-4065-9C74-3FBFD7C934F4}"/>
                </a:ext>
              </a:extLst>
            </p:cNvPr>
            <p:cNvSpPr txBox="1"/>
            <p:nvPr/>
          </p:nvSpPr>
          <p:spPr>
            <a:xfrm>
              <a:off x="3233964" y="1954419"/>
              <a:ext cx="1400519" cy="688709"/>
            </a:xfrm>
            <a:prstGeom prst="rect">
              <a:avLst/>
            </a:prstGeom>
            <a:noFill/>
          </p:spPr>
          <p:txBody>
            <a:bodyPr wrap="square" rtlCol="0">
              <a:spAutoFit/>
            </a:bodyPr>
            <a:lstStyle/>
            <a:p>
              <a:pPr algn="ctr"/>
              <a:r>
                <a:rPr lang="en-US" altLang="ko-KR" sz="2800" b="1" dirty="0">
                  <a:solidFill>
                    <a:schemeClr val="bg1"/>
                  </a:solidFill>
                  <a:cs typeface="Arial" pitchFamily="34" charset="0"/>
                </a:rPr>
                <a:t>Value</a:t>
              </a:r>
            </a:p>
            <a:p>
              <a:pPr algn="ctr"/>
              <a:r>
                <a:rPr lang="en-US" altLang="ko-KR" sz="1400" b="1" dirty="0">
                  <a:solidFill>
                    <a:schemeClr val="bg1"/>
                  </a:solidFill>
                  <a:cs typeface="Arial" pitchFamily="34" charset="0"/>
                </a:rPr>
                <a:t>Addition</a:t>
              </a:r>
              <a:endParaRPr lang="ko-KR" altLang="en-US" sz="1400" b="1" dirty="0">
                <a:solidFill>
                  <a:schemeClr val="bg1"/>
                </a:solidFill>
                <a:cs typeface="Arial" pitchFamily="34" charset="0"/>
              </a:endParaRPr>
            </a:p>
          </p:txBody>
        </p:sp>
        <p:sp>
          <p:nvSpPr>
            <p:cNvPr id="67" name="TextBox 66">
              <a:extLst>
                <a:ext uri="{FF2B5EF4-FFF2-40B4-BE49-F238E27FC236}">
                  <a16:creationId xmlns:a16="http://schemas.microsoft.com/office/drawing/2014/main" id="{73072FCB-37EE-4233-872E-BA23AFF48D6D}"/>
                </a:ext>
              </a:extLst>
            </p:cNvPr>
            <p:cNvSpPr txBox="1"/>
            <p:nvPr/>
          </p:nvSpPr>
          <p:spPr>
            <a:xfrm>
              <a:off x="3243489" y="2171403"/>
              <a:ext cx="1400519" cy="258266"/>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grpSp>
      <p:grpSp>
        <p:nvGrpSpPr>
          <p:cNvPr id="68" name="Group 67">
            <a:extLst>
              <a:ext uri="{FF2B5EF4-FFF2-40B4-BE49-F238E27FC236}">
                <a16:creationId xmlns:a16="http://schemas.microsoft.com/office/drawing/2014/main" id="{93EC006D-F8F8-4BD6-8F33-BD3A05E842A4}"/>
              </a:ext>
            </a:extLst>
          </p:cNvPr>
          <p:cNvGrpSpPr/>
          <p:nvPr/>
        </p:nvGrpSpPr>
        <p:grpSpPr>
          <a:xfrm>
            <a:off x="6932844" y="4475220"/>
            <a:ext cx="1506002" cy="738664"/>
            <a:chOff x="3233964" y="1954419"/>
            <a:chExt cx="1410044" cy="688709"/>
          </a:xfrm>
        </p:grpSpPr>
        <p:sp>
          <p:nvSpPr>
            <p:cNvPr id="69" name="TextBox 68">
              <a:extLst>
                <a:ext uri="{FF2B5EF4-FFF2-40B4-BE49-F238E27FC236}">
                  <a16:creationId xmlns:a16="http://schemas.microsoft.com/office/drawing/2014/main" id="{26DF061A-1C93-4B36-AE4E-D5114D1A5A6D}"/>
                </a:ext>
              </a:extLst>
            </p:cNvPr>
            <p:cNvSpPr txBox="1"/>
            <p:nvPr/>
          </p:nvSpPr>
          <p:spPr>
            <a:xfrm>
              <a:off x="3233964" y="1954419"/>
              <a:ext cx="1400519" cy="688709"/>
            </a:xfrm>
            <a:prstGeom prst="rect">
              <a:avLst/>
            </a:prstGeom>
            <a:noFill/>
          </p:spPr>
          <p:txBody>
            <a:bodyPr wrap="square" rtlCol="0">
              <a:spAutoFit/>
            </a:bodyPr>
            <a:lstStyle/>
            <a:p>
              <a:pPr algn="ctr"/>
              <a:r>
                <a:rPr lang="en-US" altLang="ko-KR" sz="2800" b="1" dirty="0">
                  <a:solidFill>
                    <a:schemeClr val="bg1"/>
                  </a:solidFill>
                  <a:cs typeface="Arial" pitchFamily="34" charset="0"/>
                </a:rPr>
                <a:t>Sachet</a:t>
              </a:r>
            </a:p>
            <a:p>
              <a:pPr algn="ctr"/>
              <a:r>
                <a:rPr lang="en-US" altLang="ko-KR" sz="1400" b="1" dirty="0">
                  <a:solidFill>
                    <a:schemeClr val="bg1"/>
                  </a:solidFill>
                  <a:cs typeface="Arial" pitchFamily="34" charset="0"/>
                </a:rPr>
                <a:t>Production</a:t>
              </a:r>
              <a:endParaRPr lang="ko-KR" altLang="en-US" sz="1400" b="1" dirty="0">
                <a:solidFill>
                  <a:schemeClr val="bg1"/>
                </a:solidFill>
                <a:cs typeface="Arial" pitchFamily="34" charset="0"/>
              </a:endParaRPr>
            </a:p>
          </p:txBody>
        </p:sp>
        <p:sp>
          <p:nvSpPr>
            <p:cNvPr id="70" name="TextBox 69">
              <a:extLst>
                <a:ext uri="{FF2B5EF4-FFF2-40B4-BE49-F238E27FC236}">
                  <a16:creationId xmlns:a16="http://schemas.microsoft.com/office/drawing/2014/main" id="{134B537A-8390-4642-AD50-FF12EA89249D}"/>
                </a:ext>
              </a:extLst>
            </p:cNvPr>
            <p:cNvSpPr txBox="1"/>
            <p:nvPr/>
          </p:nvSpPr>
          <p:spPr>
            <a:xfrm>
              <a:off x="3243489" y="2171403"/>
              <a:ext cx="1400519" cy="258266"/>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54701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012F30E-BC9C-492D-A470-403635DEC499}"/>
              </a:ext>
            </a:extLst>
          </p:cNvPr>
          <p:cNvSpPr/>
          <p:nvPr/>
        </p:nvSpPr>
        <p:spPr>
          <a:xfrm>
            <a:off x="118361" y="968202"/>
            <a:ext cx="2971798" cy="2103064"/>
          </a:xfrm>
          <a:prstGeom prst="rect">
            <a:avLst/>
          </a:prstGeom>
          <a:solidFill>
            <a:srgbClr val="C00000"/>
          </a:solid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5F3E60D-8CE1-40F9-8B3D-5D212F55FBA7}"/>
              </a:ext>
            </a:extLst>
          </p:cNvPr>
          <p:cNvSpPr/>
          <p:nvPr/>
        </p:nvSpPr>
        <p:spPr>
          <a:xfrm>
            <a:off x="0" y="-1"/>
            <a:ext cx="12192000" cy="426443"/>
          </a:xfrm>
          <a:prstGeom prst="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Freeform: Shape 20">
            <a:extLst>
              <a:ext uri="{FF2B5EF4-FFF2-40B4-BE49-F238E27FC236}">
                <a16:creationId xmlns:a16="http://schemas.microsoft.com/office/drawing/2014/main" id="{5ED6E6E6-D092-4E55-BEC9-9AAA39FA9600}"/>
              </a:ext>
            </a:extLst>
          </p:cNvPr>
          <p:cNvSpPr/>
          <p:nvPr/>
        </p:nvSpPr>
        <p:spPr>
          <a:xfrm>
            <a:off x="1873340" y="1051426"/>
            <a:ext cx="997631" cy="745400"/>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bg1"/>
          </a:solidFill>
          <a:ln w="7309"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6119A3F7-322E-4D08-A30E-D8EE3EBB504D}"/>
              </a:ext>
            </a:extLst>
          </p:cNvPr>
          <p:cNvGrpSpPr/>
          <p:nvPr/>
        </p:nvGrpSpPr>
        <p:grpSpPr>
          <a:xfrm>
            <a:off x="187555" y="1176805"/>
            <a:ext cx="2324968" cy="1888288"/>
            <a:chOff x="494432" y="1823136"/>
            <a:chExt cx="5615695" cy="4412608"/>
          </a:xfrm>
          <a:solidFill>
            <a:schemeClr val="bg1"/>
          </a:solidFill>
        </p:grpSpPr>
        <p:sp>
          <p:nvSpPr>
            <p:cNvPr id="20" name="Freeform: Shape 19">
              <a:extLst>
                <a:ext uri="{FF2B5EF4-FFF2-40B4-BE49-F238E27FC236}">
                  <a16:creationId xmlns:a16="http://schemas.microsoft.com/office/drawing/2014/main" id="{81ED7669-58C1-4397-A029-C068960E664A}"/>
                </a:ext>
              </a:extLst>
            </p:cNvPr>
            <p:cNvSpPr/>
            <p:nvPr/>
          </p:nvSpPr>
          <p:spPr>
            <a:xfrm>
              <a:off x="494432" y="2451503"/>
              <a:ext cx="4978429" cy="3784241"/>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grpFill/>
            <a:ln w="7309"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BB229F4-6EE5-4CAB-B548-1AD1CF936547}"/>
                </a:ext>
              </a:extLst>
            </p:cNvPr>
            <p:cNvSpPr/>
            <p:nvPr/>
          </p:nvSpPr>
          <p:spPr>
            <a:xfrm>
              <a:off x="3430795" y="2067643"/>
              <a:ext cx="974620" cy="666880"/>
            </a:xfrm>
            <a:custGeom>
              <a:avLst/>
              <a:gdLst>
                <a:gd name="connsiteX0" fmla="*/ 1269220 w 1400875"/>
                <a:gd name="connsiteY0" fmla="*/ 632077 h 958544"/>
                <a:gd name="connsiteX1" fmla="*/ 1057046 w 1400875"/>
                <a:gd name="connsiteY1" fmla="*/ 894041 h 958544"/>
                <a:gd name="connsiteX2" fmla="*/ 905995 w 1400875"/>
                <a:gd name="connsiteY2" fmla="*/ 880149 h 958544"/>
                <a:gd name="connsiteX3" fmla="*/ 868342 w 1400875"/>
                <a:gd name="connsiteY3" fmla="*/ 887022 h 958544"/>
                <a:gd name="connsiteX4" fmla="*/ 468048 w 1400875"/>
                <a:gd name="connsiteY4" fmla="*/ 885633 h 958544"/>
                <a:gd name="connsiteX5" fmla="*/ 406560 w 1400875"/>
                <a:gd name="connsiteY5" fmla="*/ 872107 h 958544"/>
                <a:gd name="connsiteX6" fmla="*/ 86179 w 1400875"/>
                <a:gd name="connsiteY6" fmla="*/ 770699 h 958544"/>
                <a:gd name="connsiteX7" fmla="*/ 48379 w 1400875"/>
                <a:gd name="connsiteY7" fmla="*/ 565252 h 958544"/>
                <a:gd name="connsiteX8" fmla="*/ 46698 w 1400875"/>
                <a:gd name="connsiteY8" fmla="*/ 529719 h 958544"/>
                <a:gd name="connsiteX9" fmla="*/ 190657 w 1400875"/>
                <a:gd name="connsiteY9" fmla="*/ 193399 h 958544"/>
                <a:gd name="connsiteX10" fmla="*/ 242348 w 1400875"/>
                <a:gd name="connsiteY10" fmla="*/ 148654 h 958544"/>
                <a:gd name="connsiteX11" fmla="*/ 444213 w 1400875"/>
                <a:gd name="connsiteY11" fmla="*/ 3232 h 958544"/>
                <a:gd name="connsiteX12" fmla="*/ 654925 w 1400875"/>
                <a:gd name="connsiteY12" fmla="*/ 45930 h 958544"/>
                <a:gd name="connsiteX13" fmla="*/ 704276 w 1400875"/>
                <a:gd name="connsiteY13" fmla="*/ 45637 h 958544"/>
                <a:gd name="connsiteX14" fmla="*/ 1067429 w 1400875"/>
                <a:gd name="connsiteY14" fmla="*/ 99229 h 958544"/>
                <a:gd name="connsiteX15" fmla="*/ 1087608 w 1400875"/>
                <a:gd name="connsiteY15" fmla="*/ 120286 h 958544"/>
                <a:gd name="connsiteX16" fmla="*/ 1231348 w 1400875"/>
                <a:gd name="connsiteY16" fmla="*/ 222132 h 958544"/>
                <a:gd name="connsiteX17" fmla="*/ 1392196 w 1400875"/>
                <a:gd name="connsiteY17" fmla="*/ 384735 h 958544"/>
                <a:gd name="connsiteX18" fmla="*/ 1325810 w 1400875"/>
                <a:gd name="connsiteY18" fmla="*/ 593839 h 958544"/>
                <a:gd name="connsiteX19" fmla="*/ 1269220 w 1400875"/>
                <a:gd name="connsiteY19" fmla="*/ 632077 h 958544"/>
                <a:gd name="connsiteX20" fmla="*/ 1009596 w 1400875"/>
                <a:gd name="connsiteY20" fmla="*/ 827946 h 958544"/>
                <a:gd name="connsiteX21" fmla="*/ 1154871 w 1400875"/>
                <a:gd name="connsiteY21" fmla="*/ 779546 h 958544"/>
                <a:gd name="connsiteX22" fmla="*/ 1206855 w 1400875"/>
                <a:gd name="connsiteY22" fmla="*/ 655839 h 958544"/>
                <a:gd name="connsiteX23" fmla="*/ 1254379 w 1400875"/>
                <a:gd name="connsiteY23" fmla="*/ 552530 h 958544"/>
                <a:gd name="connsiteX24" fmla="*/ 1277994 w 1400875"/>
                <a:gd name="connsiteY24" fmla="*/ 329901 h 958544"/>
                <a:gd name="connsiteX25" fmla="*/ 1123360 w 1400875"/>
                <a:gd name="connsiteY25" fmla="*/ 271995 h 958544"/>
                <a:gd name="connsiteX26" fmla="*/ 1072327 w 1400875"/>
                <a:gd name="connsiteY26" fmla="*/ 231929 h 958544"/>
                <a:gd name="connsiteX27" fmla="*/ 1006452 w 1400875"/>
                <a:gd name="connsiteY27" fmla="*/ 139368 h 958544"/>
                <a:gd name="connsiteX28" fmla="*/ 712611 w 1400875"/>
                <a:gd name="connsiteY28" fmla="*/ 127231 h 958544"/>
                <a:gd name="connsiteX29" fmla="*/ 646882 w 1400875"/>
                <a:gd name="connsiteY29" fmla="*/ 125038 h 958544"/>
                <a:gd name="connsiteX30" fmla="*/ 460737 w 1400875"/>
                <a:gd name="connsiteY30" fmla="*/ 75833 h 958544"/>
                <a:gd name="connsiteX31" fmla="*/ 299376 w 1400875"/>
                <a:gd name="connsiteY31" fmla="*/ 190328 h 958544"/>
                <a:gd name="connsiteX32" fmla="*/ 210398 w 1400875"/>
                <a:gd name="connsiteY32" fmla="*/ 267023 h 958544"/>
                <a:gd name="connsiteX33" fmla="*/ 71410 w 1400875"/>
                <a:gd name="connsiteY33" fmla="*/ 365214 h 958544"/>
                <a:gd name="connsiteX34" fmla="*/ 119299 w 1400875"/>
                <a:gd name="connsiteY34" fmla="*/ 507419 h 958544"/>
                <a:gd name="connsiteX35" fmla="*/ 120469 w 1400875"/>
                <a:gd name="connsiteY35" fmla="*/ 576730 h 958544"/>
                <a:gd name="connsiteX36" fmla="*/ 143353 w 1400875"/>
                <a:gd name="connsiteY36" fmla="*/ 734069 h 958544"/>
                <a:gd name="connsiteX37" fmla="*/ 406779 w 1400875"/>
                <a:gd name="connsiteY37" fmla="*/ 793510 h 958544"/>
                <a:gd name="connsiteX38" fmla="*/ 489982 w 1400875"/>
                <a:gd name="connsiteY38" fmla="*/ 811569 h 958544"/>
                <a:gd name="connsiteX39" fmla="*/ 835075 w 1400875"/>
                <a:gd name="connsiteY39" fmla="*/ 815810 h 958544"/>
                <a:gd name="connsiteX40" fmla="*/ 905044 w 1400875"/>
                <a:gd name="connsiteY40" fmla="*/ 800310 h 958544"/>
                <a:gd name="connsiteX41" fmla="*/ 1009596 w 1400875"/>
                <a:gd name="connsiteY41" fmla="*/ 827946 h 9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0875" h="958544">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grpFill/>
            <a:ln w="7309"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EEF25ED-9956-4CB7-A0BD-816C636EDC45}"/>
                </a:ext>
              </a:extLst>
            </p:cNvPr>
            <p:cNvSpPr/>
            <p:nvPr/>
          </p:nvSpPr>
          <p:spPr>
            <a:xfrm>
              <a:off x="2853303" y="247740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grpFill/>
            <a:ln w="7309"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5247787" y="1823136"/>
              <a:ext cx="862340" cy="1087064"/>
              <a:chOff x="6804248" y="2144238"/>
              <a:chExt cx="1305367" cy="1645545"/>
            </a:xfrm>
            <a:grp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2855" cap="flat">
                <a:noFill/>
                <a:prstDash val="solid"/>
                <a:miter/>
              </a:ln>
            </p:spPr>
            <p:txBody>
              <a:bodyPr rtlCol="0" anchor="ctr"/>
              <a:lstStyle/>
              <a:p>
                <a:endParaRPr lang="ko-KR" altLang="en-US"/>
              </a:p>
            </p:txBody>
          </p:sp>
          <p:sp>
            <p:nvSpPr>
              <p:cNvPr id="26" name="Oval 1">
                <a:extLst>
                  <a:ext uri="{FF2B5EF4-FFF2-40B4-BE49-F238E27FC236}">
                    <a16:creationId xmlns:a16="http://schemas.microsoft.com/office/drawing/2014/main" id="{E272CB76-89B6-4C31-B558-8608890C77D8}"/>
                  </a:ext>
                </a:extLst>
              </p:cNvPr>
              <p:cNvSpPr/>
              <p:nvPr/>
            </p:nvSpPr>
            <p:spPr>
              <a:xfrm flipH="1">
                <a:off x="7297126" y="3673562"/>
                <a:ext cx="319611" cy="116221"/>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2855" cap="flat">
                <a:noFill/>
                <a:prstDash val="solid"/>
                <a:miter/>
              </a:ln>
            </p:spPr>
            <p:txBody>
              <a:bodyPr rtlCol="0" anchor="ctr"/>
              <a:lstStyle/>
              <a:p>
                <a:endParaRPr lang="ko-KR" altLang="en-US"/>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2855" cap="flat">
                <a:noFill/>
                <a:prstDash val="solid"/>
                <a:miter/>
              </a:ln>
            </p:spPr>
            <p:txBody>
              <a:bodyPr rtlCol="0" anchor="ctr"/>
              <a:lstStyle/>
              <a:p>
                <a:endParaRPr lang="ko-KR" altLang="en-US"/>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2855" cap="flat">
                <a:noFill/>
                <a:prstDash val="solid"/>
                <a:miter/>
              </a:ln>
            </p:spPr>
            <p:txBody>
              <a:bodyPr rtlCol="0" anchor="ctr"/>
              <a:lstStyle/>
              <a:p>
                <a:endParaRPr lang="ko-KR" altLang="en-US"/>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w="2855" cap="flat">
                <a:noFill/>
                <a:prstDash val="solid"/>
                <a:miter/>
              </a:ln>
            </p:spPr>
            <p:txBody>
              <a:bodyPr rtlCol="0" anchor="ctr"/>
              <a:lstStyle/>
              <a:p>
                <a:endParaRPr lang="ko-KR" altLang="en-US"/>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w="2855" cap="flat">
                <a:noFill/>
                <a:prstDash val="solid"/>
                <a:miter/>
              </a:ln>
            </p:spPr>
            <p:txBody>
              <a:bodyPr rtlCol="0" anchor="ctr"/>
              <a:lstStyle/>
              <a:p>
                <a:endParaRPr lang="ko-KR" altLang="en-US"/>
              </a:p>
            </p:txBody>
          </p:sp>
          <p:sp>
            <p:nvSpPr>
              <p:cNvPr id="31" name="Oval 1">
                <a:extLst>
                  <a:ext uri="{FF2B5EF4-FFF2-40B4-BE49-F238E27FC236}">
                    <a16:creationId xmlns:a16="http://schemas.microsoft.com/office/drawing/2014/main" id="{DD63435D-C00C-4BF5-A2A5-C398EB453CF8}"/>
                  </a:ext>
                </a:extLst>
              </p:cNvPr>
              <p:cNvSpPr/>
              <p:nvPr/>
            </p:nvSpPr>
            <p:spPr>
              <a:xfrm>
                <a:off x="7281382" y="2781926"/>
                <a:ext cx="329106" cy="287232"/>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w="2855" cap="flat">
                <a:noFill/>
                <a:prstDash val="solid"/>
                <a:miter/>
              </a:ln>
            </p:spPr>
            <p:txBody>
              <a:bodyPr rtlCol="0" anchor="ctr"/>
              <a:lstStyle/>
              <a:p>
                <a:endParaRPr lang="ko-KR" altLang="en-US"/>
              </a:p>
            </p:txBody>
          </p:sp>
        </p:grpSp>
      </p:grpSp>
      <p:sp>
        <p:nvSpPr>
          <p:cNvPr id="37" name="TextBox 36">
            <a:extLst>
              <a:ext uri="{FF2B5EF4-FFF2-40B4-BE49-F238E27FC236}">
                <a16:creationId xmlns:a16="http://schemas.microsoft.com/office/drawing/2014/main" id="{EE4713ED-3C78-47B2-9017-0E1CAB3C46FD}"/>
              </a:ext>
            </a:extLst>
          </p:cNvPr>
          <p:cNvSpPr txBox="1"/>
          <p:nvPr/>
        </p:nvSpPr>
        <p:spPr>
          <a:xfrm>
            <a:off x="3330300" y="4539615"/>
            <a:ext cx="4074940" cy="523220"/>
          </a:xfrm>
          <a:prstGeom prst="rect">
            <a:avLst/>
          </a:prstGeom>
          <a:noFill/>
        </p:spPr>
        <p:txBody>
          <a:bodyPr wrap="square" rtlCol="0">
            <a:spAutoFit/>
          </a:bodyPr>
          <a:lstStyle/>
          <a:p>
            <a:r>
              <a:rPr lang="en-US" altLang="ko-KR" sz="2800" b="1" dirty="0">
                <a:solidFill>
                  <a:schemeClr val="tx1">
                    <a:lumMod val="85000"/>
                    <a:lumOff val="15000"/>
                  </a:schemeClr>
                </a:solidFill>
                <a:cs typeface="Arial" pitchFamily="34" charset="0"/>
              </a:rPr>
              <a:t>Re-Branding Highlight:</a:t>
            </a:r>
            <a:endParaRPr lang="ko-KR" altLang="en-US" sz="2800" b="1" dirty="0">
              <a:solidFill>
                <a:schemeClr val="tx1">
                  <a:lumMod val="85000"/>
                  <a:lumOff val="15000"/>
                </a:schemeClr>
              </a:solidFill>
              <a:cs typeface="Arial" pitchFamily="34" charset="0"/>
            </a:endParaRPr>
          </a:p>
        </p:txBody>
      </p:sp>
      <p:sp>
        <p:nvSpPr>
          <p:cNvPr id="38" name="TextBox 37">
            <a:extLst>
              <a:ext uri="{FF2B5EF4-FFF2-40B4-BE49-F238E27FC236}">
                <a16:creationId xmlns:a16="http://schemas.microsoft.com/office/drawing/2014/main" id="{A1C96C9F-4EFC-443F-A151-FB4CEF79D7F5}"/>
              </a:ext>
            </a:extLst>
          </p:cNvPr>
          <p:cNvSpPr txBox="1"/>
          <p:nvPr/>
        </p:nvSpPr>
        <p:spPr>
          <a:xfrm>
            <a:off x="3351879" y="2408728"/>
            <a:ext cx="1920068" cy="264688"/>
          </a:xfrm>
          <a:prstGeom prst="rect">
            <a:avLst/>
          </a:prstGeom>
          <a:noFill/>
        </p:spPr>
        <p:txBody>
          <a:bodyPr wrap="square" rtlCol="0">
            <a:spAutoFit/>
          </a:bodyPr>
          <a:lstStyle/>
          <a:p>
            <a:pPr>
              <a:lnSpc>
                <a:spcPct val="80000"/>
              </a:lnSpc>
            </a:pPr>
            <a:r>
              <a:rPr lang="en-US" altLang="ko-KR" sz="1400" dirty="0">
                <a:solidFill>
                  <a:schemeClr val="accent1"/>
                </a:solidFill>
                <a:cs typeface="Arial" pitchFamily="34" charset="0"/>
              </a:rPr>
              <a:t>Plan</a:t>
            </a:r>
          </a:p>
        </p:txBody>
      </p:sp>
      <p:sp>
        <p:nvSpPr>
          <p:cNvPr id="39" name="TextBox 38">
            <a:extLst>
              <a:ext uri="{FF2B5EF4-FFF2-40B4-BE49-F238E27FC236}">
                <a16:creationId xmlns:a16="http://schemas.microsoft.com/office/drawing/2014/main" id="{8C95C969-E5ED-4A59-BD62-6BD12F110D26}"/>
              </a:ext>
            </a:extLst>
          </p:cNvPr>
          <p:cNvSpPr txBox="1"/>
          <p:nvPr/>
        </p:nvSpPr>
        <p:spPr>
          <a:xfrm>
            <a:off x="3351879" y="3372208"/>
            <a:ext cx="1920068" cy="264688"/>
          </a:xfrm>
          <a:prstGeom prst="rect">
            <a:avLst/>
          </a:prstGeom>
          <a:noFill/>
        </p:spPr>
        <p:txBody>
          <a:bodyPr wrap="square" rtlCol="0">
            <a:spAutoFit/>
          </a:bodyPr>
          <a:lstStyle/>
          <a:p>
            <a:pPr>
              <a:lnSpc>
                <a:spcPct val="80000"/>
              </a:lnSpc>
            </a:pPr>
            <a:r>
              <a:rPr lang="en-US" altLang="ko-KR" sz="1400" dirty="0">
                <a:solidFill>
                  <a:schemeClr val="accent4"/>
                </a:solidFill>
                <a:cs typeface="Arial" pitchFamily="34" charset="0"/>
              </a:rPr>
              <a:t>Solutions Planned</a:t>
            </a:r>
          </a:p>
        </p:txBody>
      </p:sp>
      <p:sp>
        <p:nvSpPr>
          <p:cNvPr id="40" name="TextBox 39">
            <a:extLst>
              <a:ext uri="{FF2B5EF4-FFF2-40B4-BE49-F238E27FC236}">
                <a16:creationId xmlns:a16="http://schemas.microsoft.com/office/drawing/2014/main" id="{BA24E398-AEB5-42DE-B0BB-6B550041A3F2}"/>
              </a:ext>
            </a:extLst>
          </p:cNvPr>
          <p:cNvSpPr txBox="1"/>
          <p:nvPr/>
        </p:nvSpPr>
        <p:spPr>
          <a:xfrm>
            <a:off x="3351878" y="3051048"/>
            <a:ext cx="2185315" cy="264688"/>
          </a:xfrm>
          <a:prstGeom prst="rect">
            <a:avLst/>
          </a:prstGeom>
          <a:noFill/>
        </p:spPr>
        <p:txBody>
          <a:bodyPr wrap="square" rtlCol="0">
            <a:spAutoFit/>
          </a:bodyPr>
          <a:lstStyle/>
          <a:p>
            <a:pPr>
              <a:lnSpc>
                <a:spcPct val="80000"/>
              </a:lnSpc>
            </a:pPr>
            <a:r>
              <a:rPr lang="en-US" altLang="ko-KR" sz="1400" dirty="0">
                <a:solidFill>
                  <a:schemeClr val="accent3"/>
                </a:solidFill>
                <a:cs typeface="Arial" pitchFamily="34" charset="0"/>
              </a:rPr>
              <a:t>Problems We May Face</a:t>
            </a:r>
          </a:p>
        </p:txBody>
      </p:sp>
      <p:sp>
        <p:nvSpPr>
          <p:cNvPr id="41" name="TextBox 40">
            <a:extLst>
              <a:ext uri="{FF2B5EF4-FFF2-40B4-BE49-F238E27FC236}">
                <a16:creationId xmlns:a16="http://schemas.microsoft.com/office/drawing/2014/main" id="{C00E26AB-7B63-4B22-9B72-E3B45E68809B}"/>
              </a:ext>
            </a:extLst>
          </p:cNvPr>
          <p:cNvSpPr txBox="1"/>
          <p:nvPr/>
        </p:nvSpPr>
        <p:spPr>
          <a:xfrm>
            <a:off x="3351879" y="2729888"/>
            <a:ext cx="1920068" cy="264688"/>
          </a:xfrm>
          <a:prstGeom prst="rect">
            <a:avLst/>
          </a:prstGeom>
          <a:noFill/>
        </p:spPr>
        <p:txBody>
          <a:bodyPr wrap="square" rtlCol="0">
            <a:spAutoFit/>
          </a:bodyPr>
          <a:lstStyle/>
          <a:p>
            <a:pPr>
              <a:lnSpc>
                <a:spcPct val="80000"/>
              </a:lnSpc>
            </a:pPr>
            <a:r>
              <a:rPr lang="en-US" altLang="ko-KR" sz="1400" dirty="0">
                <a:solidFill>
                  <a:schemeClr val="accent2"/>
                </a:solidFill>
                <a:cs typeface="Arial" pitchFamily="34" charset="0"/>
              </a:rPr>
              <a:t>Demand</a:t>
            </a:r>
          </a:p>
        </p:txBody>
      </p:sp>
      <p:sp>
        <p:nvSpPr>
          <p:cNvPr id="42" name="TextBox 41">
            <a:extLst>
              <a:ext uri="{FF2B5EF4-FFF2-40B4-BE49-F238E27FC236}">
                <a16:creationId xmlns:a16="http://schemas.microsoft.com/office/drawing/2014/main" id="{27EE1E9A-8C2B-47AF-993E-D4D79159A3F6}"/>
              </a:ext>
            </a:extLst>
          </p:cNvPr>
          <p:cNvSpPr txBox="1"/>
          <p:nvPr/>
        </p:nvSpPr>
        <p:spPr>
          <a:xfrm>
            <a:off x="3345915" y="1011110"/>
            <a:ext cx="8727722" cy="1200329"/>
          </a:xfrm>
          <a:prstGeom prst="rect">
            <a:avLst/>
          </a:prstGeom>
          <a:noFill/>
        </p:spPr>
        <p:txBody>
          <a:bodyPr wrap="square" rtlCol="0" anchor="ctr">
            <a:spAutoFit/>
          </a:bodyPr>
          <a:lstStyle/>
          <a:p>
            <a:r>
              <a:rPr lang="en-GB" altLang="ko-KR" dirty="0">
                <a:solidFill>
                  <a:schemeClr val="accent1"/>
                </a:solidFill>
                <a:cs typeface="Arial" pitchFamily="34" charset="0"/>
              </a:rPr>
              <a:t>Value Addition: </a:t>
            </a:r>
            <a:r>
              <a:rPr lang="en-GB" altLang="ko-KR" dirty="0">
                <a:solidFill>
                  <a:schemeClr val="tx1">
                    <a:lumMod val="85000"/>
                    <a:lumOff val="15000"/>
                  </a:schemeClr>
                </a:solidFill>
                <a:cs typeface="Arial" pitchFamily="34" charset="0"/>
              </a:rPr>
              <a:t>Our market research indicates the fact that people believe a brand should also care about the environment and focus on sustainability.</a:t>
            </a:r>
          </a:p>
          <a:p>
            <a:r>
              <a:rPr lang="en-GB" altLang="ko-KR" dirty="0">
                <a:solidFill>
                  <a:schemeClr val="tx1">
                    <a:lumMod val="85000"/>
                    <a:lumOff val="15000"/>
                  </a:schemeClr>
                </a:solidFill>
                <a:cs typeface="Arial" pitchFamily="34" charset="0"/>
              </a:rPr>
              <a:t>So, Value addition is a must for us to be there in the market for a </a:t>
            </a:r>
            <a:r>
              <a:rPr lang="en-GB" altLang="ko-KR" dirty="0">
                <a:solidFill>
                  <a:schemeClr val="accent2"/>
                </a:solidFill>
                <a:cs typeface="Arial" pitchFamily="34" charset="0"/>
              </a:rPr>
              <a:t>Long Run </a:t>
            </a:r>
            <a:r>
              <a:rPr lang="en-GB" altLang="ko-KR" dirty="0">
                <a:solidFill>
                  <a:schemeClr val="tx1">
                    <a:lumMod val="85000"/>
                    <a:lumOff val="15000"/>
                  </a:schemeClr>
                </a:solidFill>
                <a:cs typeface="Arial" pitchFamily="34" charset="0"/>
              </a:rPr>
              <a:t>and emerge out from the heavy competition.</a:t>
            </a:r>
            <a:endParaRPr lang="ko-KR" altLang="en-US" dirty="0">
              <a:solidFill>
                <a:schemeClr val="tx1">
                  <a:lumMod val="85000"/>
                  <a:lumOff val="15000"/>
                </a:schemeClr>
              </a:solidFill>
              <a:cs typeface="Arial" pitchFamily="34" charset="0"/>
            </a:endParaRPr>
          </a:p>
        </p:txBody>
      </p:sp>
      <p:sp>
        <p:nvSpPr>
          <p:cNvPr id="43" name="TextBox 42">
            <a:extLst>
              <a:ext uri="{FF2B5EF4-FFF2-40B4-BE49-F238E27FC236}">
                <a16:creationId xmlns:a16="http://schemas.microsoft.com/office/drawing/2014/main" id="{C70E5A74-8100-4B85-AD38-859BC3D29B58}"/>
              </a:ext>
            </a:extLst>
          </p:cNvPr>
          <p:cNvSpPr txBox="1"/>
          <p:nvPr/>
        </p:nvSpPr>
        <p:spPr>
          <a:xfrm>
            <a:off x="3351879" y="3693368"/>
            <a:ext cx="1920068" cy="264688"/>
          </a:xfrm>
          <a:prstGeom prst="rect">
            <a:avLst/>
          </a:prstGeom>
          <a:noFill/>
        </p:spPr>
        <p:txBody>
          <a:bodyPr wrap="square" rtlCol="0">
            <a:spAutoFit/>
          </a:bodyPr>
          <a:lstStyle/>
          <a:p>
            <a:pPr>
              <a:lnSpc>
                <a:spcPct val="80000"/>
              </a:lnSpc>
            </a:pPr>
            <a:r>
              <a:rPr lang="en-US" altLang="ko-KR" sz="1400" dirty="0">
                <a:solidFill>
                  <a:schemeClr val="accent5"/>
                </a:solidFill>
                <a:cs typeface="Arial" pitchFamily="34" charset="0"/>
              </a:rPr>
              <a:t>Benefits</a:t>
            </a:r>
          </a:p>
        </p:txBody>
      </p:sp>
      <p:sp>
        <p:nvSpPr>
          <p:cNvPr id="44" name="TextBox 43">
            <a:extLst>
              <a:ext uri="{FF2B5EF4-FFF2-40B4-BE49-F238E27FC236}">
                <a16:creationId xmlns:a16="http://schemas.microsoft.com/office/drawing/2014/main" id="{21D631C8-0252-4232-8ED5-92FF9590F603}"/>
              </a:ext>
            </a:extLst>
          </p:cNvPr>
          <p:cNvSpPr txBox="1"/>
          <p:nvPr/>
        </p:nvSpPr>
        <p:spPr>
          <a:xfrm>
            <a:off x="5418964" y="2396998"/>
            <a:ext cx="6417697"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To add value to the lives of people via not so sale-friendly social media channels </a:t>
            </a:r>
            <a:endParaRPr lang="en-US" altLang="ko-KR"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78A5A164-2868-47EF-8F36-35E8AD7C2FF8}"/>
              </a:ext>
            </a:extLst>
          </p:cNvPr>
          <p:cNvSpPr txBox="1"/>
          <p:nvPr/>
        </p:nvSpPr>
        <p:spPr>
          <a:xfrm>
            <a:off x="5416112" y="2717577"/>
            <a:ext cx="7490261" cy="253916"/>
          </a:xfrm>
          <a:prstGeom prst="rect">
            <a:avLst/>
          </a:prstGeom>
          <a:noFill/>
        </p:spPr>
        <p:txBody>
          <a:bodyPr wrap="square" rtlCol="0">
            <a:spAutoFit/>
          </a:bodyPr>
          <a:lstStyle/>
          <a:p>
            <a:r>
              <a:rPr lang="en-US" altLang="ko-KR" sz="1050" b="1" dirty="0">
                <a:solidFill>
                  <a:schemeClr val="tx1">
                    <a:lumMod val="75000"/>
                    <a:lumOff val="25000"/>
                  </a:schemeClr>
                </a:solidFill>
                <a:cs typeface="Arial" pitchFamily="34" charset="0"/>
              </a:rPr>
              <a:t>85% </a:t>
            </a:r>
            <a:r>
              <a:rPr lang="en-US" altLang="ko-KR" sz="1050" dirty="0">
                <a:solidFill>
                  <a:schemeClr val="tx1">
                    <a:lumMod val="75000"/>
                    <a:lumOff val="25000"/>
                  </a:schemeClr>
                </a:solidFill>
                <a:cs typeface="Arial" pitchFamily="34" charset="0"/>
              </a:rPr>
              <a:t>of the customer base believes that brands should focus on providing value rather than hardcore selling</a:t>
            </a:r>
            <a:endParaRPr lang="en-US" altLang="ko-KR" sz="105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9E3FDF71-5B2B-4C4C-839C-C2FD7ADEF564}"/>
              </a:ext>
            </a:extLst>
          </p:cNvPr>
          <p:cNvSpPr txBox="1"/>
          <p:nvPr/>
        </p:nvSpPr>
        <p:spPr>
          <a:xfrm>
            <a:off x="5416113" y="3038737"/>
            <a:ext cx="4439083"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Low visibility of our social concerns</a:t>
            </a:r>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7C1D3F8B-AF30-409F-973E-627EED506952}"/>
              </a:ext>
            </a:extLst>
          </p:cNvPr>
          <p:cNvSpPr txBox="1"/>
          <p:nvPr/>
        </p:nvSpPr>
        <p:spPr>
          <a:xfrm>
            <a:off x="5416112" y="3359897"/>
            <a:ext cx="6657523"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We’ll promote our social concerns too along with our products. (Ex: Focus on Vegan products)</a:t>
            </a:r>
          </a:p>
        </p:txBody>
      </p:sp>
      <p:sp>
        <p:nvSpPr>
          <p:cNvPr id="48" name="TextBox 47">
            <a:extLst>
              <a:ext uri="{FF2B5EF4-FFF2-40B4-BE49-F238E27FC236}">
                <a16:creationId xmlns:a16="http://schemas.microsoft.com/office/drawing/2014/main" id="{C5544439-0357-4086-938A-53C8CA454AEB}"/>
              </a:ext>
            </a:extLst>
          </p:cNvPr>
          <p:cNvSpPr txBox="1"/>
          <p:nvPr/>
        </p:nvSpPr>
        <p:spPr>
          <a:xfrm>
            <a:off x="5416113" y="3681057"/>
            <a:ext cx="5495725"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It will build trust and help us to sustain in the market for a long run</a:t>
            </a:r>
            <a:endParaRPr lang="en-US" altLang="ko-KR" sz="1200" dirty="0">
              <a:solidFill>
                <a:schemeClr val="tx1">
                  <a:lumMod val="75000"/>
                  <a:lumOff val="25000"/>
                </a:schemeClr>
              </a:solidFill>
              <a:cs typeface="Arial" pitchFamily="34" charset="0"/>
            </a:endParaRPr>
          </a:p>
        </p:txBody>
      </p:sp>
      <p:sp>
        <p:nvSpPr>
          <p:cNvPr id="32" name="Text Placeholder 1">
            <a:extLst>
              <a:ext uri="{FF2B5EF4-FFF2-40B4-BE49-F238E27FC236}">
                <a16:creationId xmlns:a16="http://schemas.microsoft.com/office/drawing/2014/main" id="{32D60F5C-C08E-4723-AFAF-A326ABCDF759}"/>
              </a:ext>
            </a:extLst>
          </p:cNvPr>
          <p:cNvSpPr>
            <a:spLocks noGrp="1"/>
          </p:cNvSpPr>
          <p:nvPr>
            <p:ph type="body" sz="quarter" idx="10"/>
          </p:nvPr>
        </p:nvSpPr>
        <p:spPr>
          <a:xfrm>
            <a:off x="4650941" y="-136569"/>
            <a:ext cx="2890116" cy="723900"/>
          </a:xfrm>
          <a:prstGeom prst="rect">
            <a:avLst/>
          </a:prstGeom>
        </p:spPr>
        <p:txBody>
          <a:bodyPr/>
          <a:lstStyle/>
          <a:p>
            <a:r>
              <a:rPr lang="en-US" sz="2000" b="1" dirty="0">
                <a:solidFill>
                  <a:schemeClr val="bg1"/>
                </a:solidFill>
              </a:rPr>
              <a:t>V </a:t>
            </a:r>
            <a:r>
              <a:rPr lang="en-US" sz="2000" dirty="0">
                <a:solidFill>
                  <a:schemeClr val="bg1"/>
                </a:solidFill>
              </a:rPr>
              <a:t>– Value Addition</a:t>
            </a:r>
            <a:endParaRPr lang="en-US" sz="2000" b="1" dirty="0">
              <a:solidFill>
                <a:schemeClr val="bg1"/>
              </a:solidFill>
            </a:endParaRPr>
          </a:p>
        </p:txBody>
      </p:sp>
      <p:cxnSp>
        <p:nvCxnSpPr>
          <p:cNvPr id="6" name="Straight Connector 5">
            <a:extLst>
              <a:ext uri="{FF2B5EF4-FFF2-40B4-BE49-F238E27FC236}">
                <a16:creationId xmlns:a16="http://schemas.microsoft.com/office/drawing/2014/main" id="{0F2DF645-5D32-4C59-9811-DEB4DB122B7D}"/>
              </a:ext>
            </a:extLst>
          </p:cNvPr>
          <p:cNvCxnSpPr>
            <a:cxnSpLocks/>
          </p:cNvCxnSpPr>
          <p:nvPr/>
        </p:nvCxnSpPr>
        <p:spPr>
          <a:xfrm>
            <a:off x="0" y="42862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B84BDFF-95BC-4801-A85B-0F1E34A7EDFF}"/>
              </a:ext>
            </a:extLst>
          </p:cNvPr>
          <p:cNvCxnSpPr>
            <a:cxnSpLocks/>
          </p:cNvCxnSpPr>
          <p:nvPr/>
        </p:nvCxnSpPr>
        <p:spPr>
          <a:xfrm>
            <a:off x="0" y="885825"/>
            <a:ext cx="12192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B5F04EE-A282-4081-9887-136D80FF8488}"/>
              </a:ext>
            </a:extLst>
          </p:cNvPr>
          <p:cNvCxnSpPr>
            <a:cxnSpLocks/>
          </p:cNvCxnSpPr>
          <p:nvPr/>
        </p:nvCxnSpPr>
        <p:spPr>
          <a:xfrm>
            <a:off x="3207711" y="419875"/>
            <a:ext cx="0" cy="6438125"/>
          </a:xfrm>
          <a:prstGeom prst="line">
            <a:avLst/>
          </a:prstGeom>
        </p:spPr>
        <p:style>
          <a:lnRef idx="2">
            <a:schemeClr val="dk1"/>
          </a:lnRef>
          <a:fillRef idx="0">
            <a:schemeClr val="dk1"/>
          </a:fillRef>
          <a:effectRef idx="1">
            <a:schemeClr val="dk1"/>
          </a:effectRef>
          <a:fontRef idx="minor">
            <a:schemeClr val="tx1"/>
          </a:fontRef>
        </p:style>
      </p:cxnSp>
      <p:sp>
        <p:nvSpPr>
          <p:cNvPr id="71" name="Text Placeholder 1">
            <a:extLst>
              <a:ext uri="{FF2B5EF4-FFF2-40B4-BE49-F238E27FC236}">
                <a16:creationId xmlns:a16="http://schemas.microsoft.com/office/drawing/2014/main" id="{8F8AE75B-68C2-4572-A616-5E50E0CB1613}"/>
              </a:ext>
            </a:extLst>
          </p:cNvPr>
          <p:cNvSpPr txBox="1">
            <a:spLocks/>
          </p:cNvSpPr>
          <p:nvPr/>
        </p:nvSpPr>
        <p:spPr>
          <a:xfrm>
            <a:off x="6095999" y="310645"/>
            <a:ext cx="3523210"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Our Planning</a:t>
            </a:r>
          </a:p>
        </p:txBody>
      </p:sp>
      <p:sp>
        <p:nvSpPr>
          <p:cNvPr id="72" name="Text Placeholder 1">
            <a:extLst>
              <a:ext uri="{FF2B5EF4-FFF2-40B4-BE49-F238E27FC236}">
                <a16:creationId xmlns:a16="http://schemas.microsoft.com/office/drawing/2014/main" id="{DC91C561-F637-425B-A9B5-A3246C4964D0}"/>
              </a:ext>
            </a:extLst>
          </p:cNvPr>
          <p:cNvSpPr txBox="1">
            <a:spLocks/>
          </p:cNvSpPr>
          <p:nvPr/>
        </p:nvSpPr>
        <p:spPr>
          <a:xfrm>
            <a:off x="301298" y="305436"/>
            <a:ext cx="2569673"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Source Of This Idea</a:t>
            </a:r>
          </a:p>
        </p:txBody>
      </p:sp>
      <p:sp>
        <p:nvSpPr>
          <p:cNvPr id="36" name="TextBox 35">
            <a:extLst>
              <a:ext uri="{FF2B5EF4-FFF2-40B4-BE49-F238E27FC236}">
                <a16:creationId xmlns:a16="http://schemas.microsoft.com/office/drawing/2014/main" id="{872EA64A-D4B3-4DF0-9E6F-9F98F55664EE}"/>
              </a:ext>
            </a:extLst>
          </p:cNvPr>
          <p:cNvSpPr txBox="1"/>
          <p:nvPr/>
        </p:nvSpPr>
        <p:spPr>
          <a:xfrm>
            <a:off x="3351878" y="5070027"/>
            <a:ext cx="8727722" cy="1477328"/>
          </a:xfrm>
          <a:prstGeom prst="rect">
            <a:avLst/>
          </a:prstGeom>
          <a:noFill/>
        </p:spPr>
        <p:txBody>
          <a:bodyPr wrap="square" rtlCol="0" anchor="ctr">
            <a:spAutoFit/>
          </a:bodyPr>
          <a:lstStyle/>
          <a:p>
            <a:r>
              <a:rPr lang="en-GB" altLang="ko-KR" dirty="0">
                <a:solidFill>
                  <a:schemeClr val="accent1"/>
                </a:solidFill>
                <a:cs typeface="Arial" pitchFamily="34" charset="0"/>
              </a:rPr>
              <a:t>Social Responsibility </a:t>
            </a:r>
            <a:r>
              <a:rPr lang="en-GB" altLang="ko-KR" dirty="0">
                <a:solidFill>
                  <a:schemeClr val="tx1">
                    <a:lumMod val="85000"/>
                    <a:lumOff val="15000"/>
                  </a:schemeClr>
                </a:solidFill>
                <a:cs typeface="Arial" pitchFamily="34" charset="0"/>
              </a:rPr>
              <a:t>is the key highlight of our Value addition idea. We’re focusing to build our social media reach on less sale driving social media like YouTube and Pinterest to educate our customers about benefits of natural products, sustainability, our social causes etc. We strongly believe that it will build </a:t>
            </a:r>
            <a:r>
              <a:rPr lang="en-GB" altLang="ko-KR" dirty="0">
                <a:solidFill>
                  <a:schemeClr val="accent2"/>
                </a:solidFill>
                <a:cs typeface="Arial" pitchFamily="34" charset="0"/>
              </a:rPr>
              <a:t>Trust </a:t>
            </a:r>
            <a:r>
              <a:rPr lang="en-GB" altLang="ko-KR" dirty="0">
                <a:solidFill>
                  <a:schemeClr val="tx1">
                    <a:lumMod val="85000"/>
                    <a:lumOff val="15000"/>
                  </a:schemeClr>
                </a:solidFill>
                <a:cs typeface="Arial" pitchFamily="34" charset="0"/>
              </a:rPr>
              <a:t>among them and they will be added to our loyal customer list.</a:t>
            </a:r>
            <a:endParaRPr lang="ko-KR" altLang="en-US" dirty="0">
              <a:solidFill>
                <a:schemeClr val="tx1">
                  <a:lumMod val="85000"/>
                  <a:lumOff val="15000"/>
                </a:schemeClr>
              </a:solidFill>
              <a:cs typeface="Arial" pitchFamily="34" charset="0"/>
            </a:endParaRPr>
          </a:p>
        </p:txBody>
      </p:sp>
      <p:sp>
        <p:nvSpPr>
          <p:cNvPr id="49" name="TextBox 48">
            <a:extLst>
              <a:ext uri="{FF2B5EF4-FFF2-40B4-BE49-F238E27FC236}">
                <a16:creationId xmlns:a16="http://schemas.microsoft.com/office/drawing/2014/main" id="{0FFA9E6B-1A18-452C-B06E-B1A3A8F9432A}"/>
              </a:ext>
            </a:extLst>
          </p:cNvPr>
          <p:cNvSpPr txBox="1"/>
          <p:nvPr/>
        </p:nvSpPr>
        <p:spPr>
          <a:xfrm>
            <a:off x="164645" y="3254146"/>
            <a:ext cx="2842977"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People believe a brand also has some social responsibilities</a:t>
            </a: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All the market players are focusing only on sale through every channel</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People generally don’t buy from certain social media channels and we’re focusing to add values through those mediums</a:t>
            </a:r>
          </a:p>
        </p:txBody>
      </p:sp>
    </p:spTree>
    <p:extLst>
      <p:ext uri="{BB962C8B-B14F-4D97-AF65-F5344CB8AC3E}">
        <p14:creationId xmlns:p14="http://schemas.microsoft.com/office/powerpoint/2010/main" val="273794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ms response chart. Question title: How is social media's influence on your choice of personal care products?. Number of responses: 43 responses.">
            <a:extLst>
              <a:ext uri="{FF2B5EF4-FFF2-40B4-BE49-F238E27FC236}">
                <a16:creationId xmlns:a16="http://schemas.microsoft.com/office/drawing/2014/main" id="{570664DF-9183-477A-A665-7CD2E8E31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203"/>
          <a:stretch/>
        </p:blipFill>
        <p:spPr bwMode="auto">
          <a:xfrm>
            <a:off x="9001043" y="5062835"/>
            <a:ext cx="2952831" cy="161759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012F30E-BC9C-492D-A470-403635DEC499}"/>
              </a:ext>
            </a:extLst>
          </p:cNvPr>
          <p:cNvSpPr/>
          <p:nvPr/>
        </p:nvSpPr>
        <p:spPr>
          <a:xfrm>
            <a:off x="118361" y="968202"/>
            <a:ext cx="2971798" cy="2103064"/>
          </a:xfrm>
          <a:prstGeom prst="rect">
            <a:avLst/>
          </a:prstGeom>
          <a:solidFill>
            <a:srgbClr val="C00000"/>
          </a:solid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5F3E60D-8CE1-40F9-8B3D-5D212F55FBA7}"/>
              </a:ext>
            </a:extLst>
          </p:cNvPr>
          <p:cNvSpPr/>
          <p:nvPr/>
        </p:nvSpPr>
        <p:spPr>
          <a:xfrm>
            <a:off x="0" y="-1"/>
            <a:ext cx="12192000" cy="426443"/>
          </a:xfrm>
          <a:prstGeom prst="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Freeform: Shape 20">
            <a:extLst>
              <a:ext uri="{FF2B5EF4-FFF2-40B4-BE49-F238E27FC236}">
                <a16:creationId xmlns:a16="http://schemas.microsoft.com/office/drawing/2014/main" id="{5ED6E6E6-D092-4E55-BEC9-9AAA39FA9600}"/>
              </a:ext>
            </a:extLst>
          </p:cNvPr>
          <p:cNvSpPr/>
          <p:nvPr/>
        </p:nvSpPr>
        <p:spPr>
          <a:xfrm>
            <a:off x="1873340" y="1051426"/>
            <a:ext cx="997631" cy="745400"/>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bg1"/>
          </a:solidFill>
          <a:ln w="7309"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6119A3F7-322E-4D08-A30E-D8EE3EBB504D}"/>
              </a:ext>
            </a:extLst>
          </p:cNvPr>
          <p:cNvGrpSpPr/>
          <p:nvPr/>
        </p:nvGrpSpPr>
        <p:grpSpPr>
          <a:xfrm>
            <a:off x="187555" y="1176805"/>
            <a:ext cx="2324968" cy="1888288"/>
            <a:chOff x="494432" y="1823136"/>
            <a:chExt cx="5615695" cy="4412608"/>
          </a:xfrm>
          <a:solidFill>
            <a:schemeClr val="bg1"/>
          </a:solidFill>
        </p:grpSpPr>
        <p:sp>
          <p:nvSpPr>
            <p:cNvPr id="20" name="Freeform: Shape 19">
              <a:extLst>
                <a:ext uri="{FF2B5EF4-FFF2-40B4-BE49-F238E27FC236}">
                  <a16:creationId xmlns:a16="http://schemas.microsoft.com/office/drawing/2014/main" id="{81ED7669-58C1-4397-A029-C068960E664A}"/>
                </a:ext>
              </a:extLst>
            </p:cNvPr>
            <p:cNvSpPr/>
            <p:nvPr/>
          </p:nvSpPr>
          <p:spPr>
            <a:xfrm>
              <a:off x="494432" y="2451503"/>
              <a:ext cx="4978429" cy="3784241"/>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grpFill/>
            <a:ln w="7309"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BB229F4-6EE5-4CAB-B548-1AD1CF936547}"/>
                </a:ext>
              </a:extLst>
            </p:cNvPr>
            <p:cNvSpPr/>
            <p:nvPr/>
          </p:nvSpPr>
          <p:spPr>
            <a:xfrm>
              <a:off x="3430795" y="2067643"/>
              <a:ext cx="974620" cy="666880"/>
            </a:xfrm>
            <a:custGeom>
              <a:avLst/>
              <a:gdLst>
                <a:gd name="connsiteX0" fmla="*/ 1269220 w 1400875"/>
                <a:gd name="connsiteY0" fmla="*/ 632077 h 958544"/>
                <a:gd name="connsiteX1" fmla="*/ 1057046 w 1400875"/>
                <a:gd name="connsiteY1" fmla="*/ 894041 h 958544"/>
                <a:gd name="connsiteX2" fmla="*/ 905995 w 1400875"/>
                <a:gd name="connsiteY2" fmla="*/ 880149 h 958544"/>
                <a:gd name="connsiteX3" fmla="*/ 868342 w 1400875"/>
                <a:gd name="connsiteY3" fmla="*/ 887022 h 958544"/>
                <a:gd name="connsiteX4" fmla="*/ 468048 w 1400875"/>
                <a:gd name="connsiteY4" fmla="*/ 885633 h 958544"/>
                <a:gd name="connsiteX5" fmla="*/ 406560 w 1400875"/>
                <a:gd name="connsiteY5" fmla="*/ 872107 h 958544"/>
                <a:gd name="connsiteX6" fmla="*/ 86179 w 1400875"/>
                <a:gd name="connsiteY6" fmla="*/ 770699 h 958544"/>
                <a:gd name="connsiteX7" fmla="*/ 48379 w 1400875"/>
                <a:gd name="connsiteY7" fmla="*/ 565252 h 958544"/>
                <a:gd name="connsiteX8" fmla="*/ 46698 w 1400875"/>
                <a:gd name="connsiteY8" fmla="*/ 529719 h 958544"/>
                <a:gd name="connsiteX9" fmla="*/ 190657 w 1400875"/>
                <a:gd name="connsiteY9" fmla="*/ 193399 h 958544"/>
                <a:gd name="connsiteX10" fmla="*/ 242348 w 1400875"/>
                <a:gd name="connsiteY10" fmla="*/ 148654 h 958544"/>
                <a:gd name="connsiteX11" fmla="*/ 444213 w 1400875"/>
                <a:gd name="connsiteY11" fmla="*/ 3232 h 958544"/>
                <a:gd name="connsiteX12" fmla="*/ 654925 w 1400875"/>
                <a:gd name="connsiteY12" fmla="*/ 45930 h 958544"/>
                <a:gd name="connsiteX13" fmla="*/ 704276 w 1400875"/>
                <a:gd name="connsiteY13" fmla="*/ 45637 h 958544"/>
                <a:gd name="connsiteX14" fmla="*/ 1067429 w 1400875"/>
                <a:gd name="connsiteY14" fmla="*/ 99229 h 958544"/>
                <a:gd name="connsiteX15" fmla="*/ 1087608 w 1400875"/>
                <a:gd name="connsiteY15" fmla="*/ 120286 h 958544"/>
                <a:gd name="connsiteX16" fmla="*/ 1231348 w 1400875"/>
                <a:gd name="connsiteY16" fmla="*/ 222132 h 958544"/>
                <a:gd name="connsiteX17" fmla="*/ 1392196 w 1400875"/>
                <a:gd name="connsiteY17" fmla="*/ 384735 h 958544"/>
                <a:gd name="connsiteX18" fmla="*/ 1325810 w 1400875"/>
                <a:gd name="connsiteY18" fmla="*/ 593839 h 958544"/>
                <a:gd name="connsiteX19" fmla="*/ 1269220 w 1400875"/>
                <a:gd name="connsiteY19" fmla="*/ 632077 h 958544"/>
                <a:gd name="connsiteX20" fmla="*/ 1009596 w 1400875"/>
                <a:gd name="connsiteY20" fmla="*/ 827946 h 958544"/>
                <a:gd name="connsiteX21" fmla="*/ 1154871 w 1400875"/>
                <a:gd name="connsiteY21" fmla="*/ 779546 h 958544"/>
                <a:gd name="connsiteX22" fmla="*/ 1206855 w 1400875"/>
                <a:gd name="connsiteY22" fmla="*/ 655839 h 958544"/>
                <a:gd name="connsiteX23" fmla="*/ 1254379 w 1400875"/>
                <a:gd name="connsiteY23" fmla="*/ 552530 h 958544"/>
                <a:gd name="connsiteX24" fmla="*/ 1277994 w 1400875"/>
                <a:gd name="connsiteY24" fmla="*/ 329901 h 958544"/>
                <a:gd name="connsiteX25" fmla="*/ 1123360 w 1400875"/>
                <a:gd name="connsiteY25" fmla="*/ 271995 h 958544"/>
                <a:gd name="connsiteX26" fmla="*/ 1072327 w 1400875"/>
                <a:gd name="connsiteY26" fmla="*/ 231929 h 958544"/>
                <a:gd name="connsiteX27" fmla="*/ 1006452 w 1400875"/>
                <a:gd name="connsiteY27" fmla="*/ 139368 h 958544"/>
                <a:gd name="connsiteX28" fmla="*/ 712611 w 1400875"/>
                <a:gd name="connsiteY28" fmla="*/ 127231 h 958544"/>
                <a:gd name="connsiteX29" fmla="*/ 646882 w 1400875"/>
                <a:gd name="connsiteY29" fmla="*/ 125038 h 958544"/>
                <a:gd name="connsiteX30" fmla="*/ 460737 w 1400875"/>
                <a:gd name="connsiteY30" fmla="*/ 75833 h 958544"/>
                <a:gd name="connsiteX31" fmla="*/ 299376 w 1400875"/>
                <a:gd name="connsiteY31" fmla="*/ 190328 h 958544"/>
                <a:gd name="connsiteX32" fmla="*/ 210398 w 1400875"/>
                <a:gd name="connsiteY32" fmla="*/ 267023 h 958544"/>
                <a:gd name="connsiteX33" fmla="*/ 71410 w 1400875"/>
                <a:gd name="connsiteY33" fmla="*/ 365214 h 958544"/>
                <a:gd name="connsiteX34" fmla="*/ 119299 w 1400875"/>
                <a:gd name="connsiteY34" fmla="*/ 507419 h 958544"/>
                <a:gd name="connsiteX35" fmla="*/ 120469 w 1400875"/>
                <a:gd name="connsiteY35" fmla="*/ 576730 h 958544"/>
                <a:gd name="connsiteX36" fmla="*/ 143353 w 1400875"/>
                <a:gd name="connsiteY36" fmla="*/ 734069 h 958544"/>
                <a:gd name="connsiteX37" fmla="*/ 406779 w 1400875"/>
                <a:gd name="connsiteY37" fmla="*/ 793510 h 958544"/>
                <a:gd name="connsiteX38" fmla="*/ 489982 w 1400875"/>
                <a:gd name="connsiteY38" fmla="*/ 811569 h 958544"/>
                <a:gd name="connsiteX39" fmla="*/ 835075 w 1400875"/>
                <a:gd name="connsiteY39" fmla="*/ 815810 h 958544"/>
                <a:gd name="connsiteX40" fmla="*/ 905044 w 1400875"/>
                <a:gd name="connsiteY40" fmla="*/ 800310 h 958544"/>
                <a:gd name="connsiteX41" fmla="*/ 1009596 w 1400875"/>
                <a:gd name="connsiteY41" fmla="*/ 827946 h 9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0875" h="958544">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grpFill/>
            <a:ln w="7309"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EEF25ED-9956-4CB7-A0BD-816C636EDC45}"/>
                </a:ext>
              </a:extLst>
            </p:cNvPr>
            <p:cNvSpPr/>
            <p:nvPr/>
          </p:nvSpPr>
          <p:spPr>
            <a:xfrm>
              <a:off x="2853303" y="247740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grpFill/>
            <a:ln w="7309"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5247787" y="1823136"/>
              <a:ext cx="862340" cy="1087064"/>
              <a:chOff x="6804248" y="2144238"/>
              <a:chExt cx="1305367" cy="1645545"/>
            </a:xfrm>
            <a:grp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2855" cap="flat">
                <a:noFill/>
                <a:prstDash val="solid"/>
                <a:miter/>
              </a:ln>
            </p:spPr>
            <p:txBody>
              <a:bodyPr rtlCol="0" anchor="ctr"/>
              <a:lstStyle/>
              <a:p>
                <a:endParaRPr lang="ko-KR" altLang="en-US"/>
              </a:p>
            </p:txBody>
          </p:sp>
          <p:sp>
            <p:nvSpPr>
              <p:cNvPr id="26" name="Oval 1">
                <a:extLst>
                  <a:ext uri="{FF2B5EF4-FFF2-40B4-BE49-F238E27FC236}">
                    <a16:creationId xmlns:a16="http://schemas.microsoft.com/office/drawing/2014/main" id="{E272CB76-89B6-4C31-B558-8608890C77D8}"/>
                  </a:ext>
                </a:extLst>
              </p:cNvPr>
              <p:cNvSpPr/>
              <p:nvPr/>
            </p:nvSpPr>
            <p:spPr>
              <a:xfrm flipH="1">
                <a:off x="7297126" y="3673562"/>
                <a:ext cx="319611" cy="116221"/>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2855" cap="flat">
                <a:noFill/>
                <a:prstDash val="solid"/>
                <a:miter/>
              </a:ln>
            </p:spPr>
            <p:txBody>
              <a:bodyPr rtlCol="0" anchor="ctr"/>
              <a:lstStyle/>
              <a:p>
                <a:endParaRPr lang="ko-KR" altLang="en-US"/>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2855" cap="flat">
                <a:noFill/>
                <a:prstDash val="solid"/>
                <a:miter/>
              </a:ln>
            </p:spPr>
            <p:txBody>
              <a:bodyPr rtlCol="0" anchor="ctr"/>
              <a:lstStyle/>
              <a:p>
                <a:endParaRPr lang="ko-KR" altLang="en-US"/>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2855" cap="flat">
                <a:noFill/>
                <a:prstDash val="solid"/>
                <a:miter/>
              </a:ln>
            </p:spPr>
            <p:txBody>
              <a:bodyPr rtlCol="0" anchor="ctr"/>
              <a:lstStyle/>
              <a:p>
                <a:endParaRPr lang="ko-KR" altLang="en-US"/>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w="2855" cap="flat">
                <a:noFill/>
                <a:prstDash val="solid"/>
                <a:miter/>
              </a:ln>
            </p:spPr>
            <p:txBody>
              <a:bodyPr rtlCol="0" anchor="ctr"/>
              <a:lstStyle/>
              <a:p>
                <a:endParaRPr lang="ko-KR" altLang="en-US"/>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w="2855" cap="flat">
                <a:noFill/>
                <a:prstDash val="solid"/>
                <a:miter/>
              </a:ln>
            </p:spPr>
            <p:txBody>
              <a:bodyPr rtlCol="0" anchor="ctr"/>
              <a:lstStyle/>
              <a:p>
                <a:endParaRPr lang="ko-KR" altLang="en-US"/>
              </a:p>
            </p:txBody>
          </p:sp>
          <p:sp>
            <p:nvSpPr>
              <p:cNvPr id="31" name="Oval 1">
                <a:extLst>
                  <a:ext uri="{FF2B5EF4-FFF2-40B4-BE49-F238E27FC236}">
                    <a16:creationId xmlns:a16="http://schemas.microsoft.com/office/drawing/2014/main" id="{DD63435D-C00C-4BF5-A2A5-C398EB453CF8}"/>
                  </a:ext>
                </a:extLst>
              </p:cNvPr>
              <p:cNvSpPr/>
              <p:nvPr/>
            </p:nvSpPr>
            <p:spPr>
              <a:xfrm>
                <a:off x="7281382" y="2781926"/>
                <a:ext cx="329106" cy="287232"/>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w="2855" cap="flat">
                <a:noFill/>
                <a:prstDash val="solid"/>
                <a:miter/>
              </a:ln>
            </p:spPr>
            <p:txBody>
              <a:bodyPr rtlCol="0" anchor="ctr"/>
              <a:lstStyle/>
              <a:p>
                <a:endParaRPr lang="ko-KR" altLang="en-US"/>
              </a:p>
            </p:txBody>
          </p:sp>
        </p:grpSp>
      </p:grpSp>
      <p:sp>
        <p:nvSpPr>
          <p:cNvPr id="37" name="TextBox 36">
            <a:extLst>
              <a:ext uri="{FF2B5EF4-FFF2-40B4-BE49-F238E27FC236}">
                <a16:creationId xmlns:a16="http://schemas.microsoft.com/office/drawing/2014/main" id="{EE4713ED-3C78-47B2-9017-0E1CAB3C46FD}"/>
              </a:ext>
            </a:extLst>
          </p:cNvPr>
          <p:cNvSpPr txBox="1"/>
          <p:nvPr/>
        </p:nvSpPr>
        <p:spPr>
          <a:xfrm>
            <a:off x="3330300" y="4539615"/>
            <a:ext cx="4074940" cy="523220"/>
          </a:xfrm>
          <a:prstGeom prst="rect">
            <a:avLst/>
          </a:prstGeom>
          <a:noFill/>
        </p:spPr>
        <p:txBody>
          <a:bodyPr wrap="square" rtlCol="0">
            <a:spAutoFit/>
          </a:bodyPr>
          <a:lstStyle/>
          <a:p>
            <a:r>
              <a:rPr lang="en-US" altLang="ko-KR" sz="2800" b="1" dirty="0">
                <a:solidFill>
                  <a:schemeClr val="tx1">
                    <a:lumMod val="85000"/>
                    <a:lumOff val="15000"/>
                  </a:schemeClr>
                </a:solidFill>
                <a:cs typeface="Arial" pitchFamily="34" charset="0"/>
              </a:rPr>
              <a:t>Re-Branding Highlight:</a:t>
            </a:r>
            <a:endParaRPr lang="ko-KR" altLang="en-US" sz="2800" b="1" dirty="0">
              <a:solidFill>
                <a:schemeClr val="tx1">
                  <a:lumMod val="85000"/>
                  <a:lumOff val="15000"/>
                </a:schemeClr>
              </a:solidFill>
              <a:cs typeface="Arial" pitchFamily="34" charset="0"/>
            </a:endParaRPr>
          </a:p>
        </p:txBody>
      </p:sp>
      <p:sp>
        <p:nvSpPr>
          <p:cNvPr id="38" name="TextBox 37">
            <a:extLst>
              <a:ext uri="{FF2B5EF4-FFF2-40B4-BE49-F238E27FC236}">
                <a16:creationId xmlns:a16="http://schemas.microsoft.com/office/drawing/2014/main" id="{A1C96C9F-4EFC-443F-A151-FB4CEF79D7F5}"/>
              </a:ext>
            </a:extLst>
          </p:cNvPr>
          <p:cNvSpPr txBox="1"/>
          <p:nvPr/>
        </p:nvSpPr>
        <p:spPr>
          <a:xfrm>
            <a:off x="3351879" y="2408728"/>
            <a:ext cx="1920068" cy="264688"/>
          </a:xfrm>
          <a:prstGeom prst="rect">
            <a:avLst/>
          </a:prstGeom>
          <a:noFill/>
        </p:spPr>
        <p:txBody>
          <a:bodyPr wrap="square" rtlCol="0">
            <a:spAutoFit/>
          </a:bodyPr>
          <a:lstStyle/>
          <a:p>
            <a:pPr>
              <a:lnSpc>
                <a:spcPct val="80000"/>
              </a:lnSpc>
            </a:pPr>
            <a:r>
              <a:rPr lang="en-US" altLang="ko-KR" sz="1400" dirty="0">
                <a:solidFill>
                  <a:schemeClr val="accent1"/>
                </a:solidFill>
                <a:cs typeface="Arial" pitchFamily="34" charset="0"/>
              </a:rPr>
              <a:t>Plan</a:t>
            </a:r>
          </a:p>
        </p:txBody>
      </p:sp>
      <p:sp>
        <p:nvSpPr>
          <p:cNvPr id="39" name="TextBox 38">
            <a:extLst>
              <a:ext uri="{FF2B5EF4-FFF2-40B4-BE49-F238E27FC236}">
                <a16:creationId xmlns:a16="http://schemas.microsoft.com/office/drawing/2014/main" id="{8C95C969-E5ED-4A59-BD62-6BD12F110D26}"/>
              </a:ext>
            </a:extLst>
          </p:cNvPr>
          <p:cNvSpPr txBox="1"/>
          <p:nvPr/>
        </p:nvSpPr>
        <p:spPr>
          <a:xfrm>
            <a:off x="3351879" y="3372208"/>
            <a:ext cx="1920068" cy="264688"/>
          </a:xfrm>
          <a:prstGeom prst="rect">
            <a:avLst/>
          </a:prstGeom>
          <a:noFill/>
        </p:spPr>
        <p:txBody>
          <a:bodyPr wrap="square" rtlCol="0">
            <a:spAutoFit/>
          </a:bodyPr>
          <a:lstStyle/>
          <a:p>
            <a:pPr>
              <a:lnSpc>
                <a:spcPct val="80000"/>
              </a:lnSpc>
            </a:pPr>
            <a:r>
              <a:rPr lang="en-US" altLang="ko-KR" sz="1400" dirty="0">
                <a:solidFill>
                  <a:schemeClr val="accent4"/>
                </a:solidFill>
                <a:cs typeface="Arial" pitchFamily="34" charset="0"/>
              </a:rPr>
              <a:t>Solutions Planned</a:t>
            </a:r>
          </a:p>
        </p:txBody>
      </p:sp>
      <p:sp>
        <p:nvSpPr>
          <p:cNvPr id="40" name="TextBox 39">
            <a:extLst>
              <a:ext uri="{FF2B5EF4-FFF2-40B4-BE49-F238E27FC236}">
                <a16:creationId xmlns:a16="http://schemas.microsoft.com/office/drawing/2014/main" id="{BA24E398-AEB5-42DE-B0BB-6B550041A3F2}"/>
              </a:ext>
            </a:extLst>
          </p:cNvPr>
          <p:cNvSpPr txBox="1"/>
          <p:nvPr/>
        </p:nvSpPr>
        <p:spPr>
          <a:xfrm>
            <a:off x="3351878" y="3051048"/>
            <a:ext cx="2185315" cy="264688"/>
          </a:xfrm>
          <a:prstGeom prst="rect">
            <a:avLst/>
          </a:prstGeom>
          <a:noFill/>
        </p:spPr>
        <p:txBody>
          <a:bodyPr wrap="square" rtlCol="0">
            <a:spAutoFit/>
          </a:bodyPr>
          <a:lstStyle/>
          <a:p>
            <a:pPr>
              <a:lnSpc>
                <a:spcPct val="80000"/>
              </a:lnSpc>
            </a:pPr>
            <a:r>
              <a:rPr lang="en-US" altLang="ko-KR" sz="1400" dirty="0">
                <a:solidFill>
                  <a:schemeClr val="accent3"/>
                </a:solidFill>
                <a:cs typeface="Arial" pitchFamily="34" charset="0"/>
              </a:rPr>
              <a:t>Problems We May Face</a:t>
            </a:r>
          </a:p>
        </p:txBody>
      </p:sp>
      <p:sp>
        <p:nvSpPr>
          <p:cNvPr id="41" name="TextBox 40">
            <a:extLst>
              <a:ext uri="{FF2B5EF4-FFF2-40B4-BE49-F238E27FC236}">
                <a16:creationId xmlns:a16="http://schemas.microsoft.com/office/drawing/2014/main" id="{C00E26AB-7B63-4B22-9B72-E3B45E68809B}"/>
              </a:ext>
            </a:extLst>
          </p:cNvPr>
          <p:cNvSpPr txBox="1"/>
          <p:nvPr/>
        </p:nvSpPr>
        <p:spPr>
          <a:xfrm>
            <a:off x="3351879" y="2729888"/>
            <a:ext cx="1920068" cy="264688"/>
          </a:xfrm>
          <a:prstGeom prst="rect">
            <a:avLst/>
          </a:prstGeom>
          <a:noFill/>
        </p:spPr>
        <p:txBody>
          <a:bodyPr wrap="square" rtlCol="0">
            <a:spAutoFit/>
          </a:bodyPr>
          <a:lstStyle/>
          <a:p>
            <a:pPr>
              <a:lnSpc>
                <a:spcPct val="80000"/>
              </a:lnSpc>
            </a:pPr>
            <a:r>
              <a:rPr lang="en-US" altLang="ko-KR" sz="1400" dirty="0">
                <a:solidFill>
                  <a:schemeClr val="accent2"/>
                </a:solidFill>
                <a:cs typeface="Arial" pitchFamily="34" charset="0"/>
              </a:rPr>
              <a:t>Demand</a:t>
            </a:r>
          </a:p>
        </p:txBody>
      </p:sp>
      <p:sp>
        <p:nvSpPr>
          <p:cNvPr id="42" name="TextBox 41">
            <a:extLst>
              <a:ext uri="{FF2B5EF4-FFF2-40B4-BE49-F238E27FC236}">
                <a16:creationId xmlns:a16="http://schemas.microsoft.com/office/drawing/2014/main" id="{27EE1E9A-8C2B-47AF-993E-D4D79159A3F6}"/>
              </a:ext>
            </a:extLst>
          </p:cNvPr>
          <p:cNvSpPr txBox="1"/>
          <p:nvPr/>
        </p:nvSpPr>
        <p:spPr>
          <a:xfrm>
            <a:off x="3345915" y="891661"/>
            <a:ext cx="8727722" cy="1477328"/>
          </a:xfrm>
          <a:prstGeom prst="rect">
            <a:avLst/>
          </a:prstGeom>
          <a:noFill/>
        </p:spPr>
        <p:txBody>
          <a:bodyPr wrap="square" rtlCol="0" anchor="ctr">
            <a:spAutoFit/>
          </a:bodyPr>
          <a:lstStyle/>
          <a:p>
            <a:r>
              <a:rPr lang="en-GB" altLang="ko-KR" dirty="0">
                <a:solidFill>
                  <a:schemeClr val="accent1"/>
                </a:solidFill>
                <a:cs typeface="Arial" pitchFamily="34" charset="0"/>
              </a:rPr>
              <a:t>COVID-19 induced Lockdown </a:t>
            </a:r>
            <a:r>
              <a:rPr lang="en-GB" altLang="ko-KR" dirty="0">
                <a:solidFill>
                  <a:schemeClr val="tx1">
                    <a:lumMod val="85000"/>
                    <a:lumOff val="15000"/>
                  </a:schemeClr>
                </a:solidFill>
                <a:cs typeface="Arial" pitchFamily="34" charset="0"/>
              </a:rPr>
              <a:t>brought a new wave of online boom. Nearly everything is shifted online and people are investing most of their time on the internet. This clearly indicates the fact that strong social media presence is the need of the hour and for that </a:t>
            </a:r>
            <a:r>
              <a:rPr lang="en-GB" altLang="ko-KR" dirty="0">
                <a:solidFill>
                  <a:schemeClr val="accent2"/>
                </a:solidFill>
                <a:cs typeface="Arial" pitchFamily="34" charset="0"/>
              </a:rPr>
              <a:t>Influencer Marketing </a:t>
            </a:r>
            <a:r>
              <a:rPr lang="en-GB" altLang="ko-KR" dirty="0">
                <a:solidFill>
                  <a:schemeClr val="tx1">
                    <a:lumMod val="85000"/>
                    <a:lumOff val="15000"/>
                  </a:schemeClr>
                </a:solidFill>
                <a:cs typeface="Arial" pitchFamily="34" charset="0"/>
              </a:rPr>
              <a:t>can serve the best with the growing number of influencers on Instagram, YouTube and other video content apps.</a:t>
            </a:r>
            <a:endParaRPr lang="ko-KR" altLang="en-US" dirty="0">
              <a:solidFill>
                <a:schemeClr val="tx1">
                  <a:lumMod val="85000"/>
                  <a:lumOff val="15000"/>
                </a:schemeClr>
              </a:solidFill>
              <a:cs typeface="Arial" pitchFamily="34" charset="0"/>
            </a:endParaRPr>
          </a:p>
        </p:txBody>
      </p:sp>
      <p:sp>
        <p:nvSpPr>
          <p:cNvPr id="43" name="TextBox 42">
            <a:extLst>
              <a:ext uri="{FF2B5EF4-FFF2-40B4-BE49-F238E27FC236}">
                <a16:creationId xmlns:a16="http://schemas.microsoft.com/office/drawing/2014/main" id="{C70E5A74-8100-4B85-AD38-859BC3D29B58}"/>
              </a:ext>
            </a:extLst>
          </p:cNvPr>
          <p:cNvSpPr txBox="1"/>
          <p:nvPr/>
        </p:nvSpPr>
        <p:spPr>
          <a:xfrm>
            <a:off x="3351879" y="3693368"/>
            <a:ext cx="1920068" cy="264688"/>
          </a:xfrm>
          <a:prstGeom prst="rect">
            <a:avLst/>
          </a:prstGeom>
          <a:noFill/>
        </p:spPr>
        <p:txBody>
          <a:bodyPr wrap="square" rtlCol="0">
            <a:spAutoFit/>
          </a:bodyPr>
          <a:lstStyle/>
          <a:p>
            <a:pPr>
              <a:lnSpc>
                <a:spcPct val="80000"/>
              </a:lnSpc>
            </a:pPr>
            <a:r>
              <a:rPr lang="en-US" altLang="ko-KR" sz="1400" dirty="0">
                <a:solidFill>
                  <a:schemeClr val="accent5"/>
                </a:solidFill>
                <a:cs typeface="Arial" pitchFamily="34" charset="0"/>
              </a:rPr>
              <a:t>Benefits</a:t>
            </a:r>
          </a:p>
        </p:txBody>
      </p:sp>
      <p:sp>
        <p:nvSpPr>
          <p:cNvPr id="44" name="TextBox 43">
            <a:extLst>
              <a:ext uri="{FF2B5EF4-FFF2-40B4-BE49-F238E27FC236}">
                <a16:creationId xmlns:a16="http://schemas.microsoft.com/office/drawing/2014/main" id="{21D631C8-0252-4232-8ED5-92FF9590F603}"/>
              </a:ext>
            </a:extLst>
          </p:cNvPr>
          <p:cNvSpPr txBox="1"/>
          <p:nvPr/>
        </p:nvSpPr>
        <p:spPr>
          <a:xfrm>
            <a:off x="5418964" y="2396998"/>
            <a:ext cx="6417697"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To drive the tech savvy customers from social media through influencer marketing</a:t>
            </a:r>
            <a:endParaRPr lang="en-US" altLang="ko-KR"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78A5A164-2868-47EF-8F36-35E8AD7C2FF8}"/>
              </a:ext>
            </a:extLst>
          </p:cNvPr>
          <p:cNvSpPr txBox="1"/>
          <p:nvPr/>
        </p:nvSpPr>
        <p:spPr>
          <a:xfrm>
            <a:off x="5416113" y="2717577"/>
            <a:ext cx="7004486"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Huge online presence of potential customers &amp; their growing consciousness towards personal care</a:t>
            </a:r>
          </a:p>
        </p:txBody>
      </p:sp>
      <p:sp>
        <p:nvSpPr>
          <p:cNvPr id="46" name="TextBox 45">
            <a:extLst>
              <a:ext uri="{FF2B5EF4-FFF2-40B4-BE49-F238E27FC236}">
                <a16:creationId xmlns:a16="http://schemas.microsoft.com/office/drawing/2014/main" id="{9E3FDF71-5B2B-4C4C-839C-C2FD7ADEF564}"/>
              </a:ext>
            </a:extLst>
          </p:cNvPr>
          <p:cNvSpPr txBox="1"/>
          <p:nvPr/>
        </p:nvSpPr>
        <p:spPr>
          <a:xfrm>
            <a:off x="5416113" y="3038737"/>
            <a:ext cx="4439083"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Huge competition </a:t>
            </a:r>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7C1D3F8B-AF30-409F-973E-627EED506952}"/>
              </a:ext>
            </a:extLst>
          </p:cNvPr>
          <p:cNvSpPr txBox="1"/>
          <p:nvPr/>
        </p:nvSpPr>
        <p:spPr>
          <a:xfrm>
            <a:off x="5416112" y="3359897"/>
            <a:ext cx="617581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Unique Ad Campaigns, Problem solving products &amp; strong influencers promoting them </a:t>
            </a:r>
          </a:p>
        </p:txBody>
      </p:sp>
      <p:sp>
        <p:nvSpPr>
          <p:cNvPr id="48" name="TextBox 47">
            <a:extLst>
              <a:ext uri="{FF2B5EF4-FFF2-40B4-BE49-F238E27FC236}">
                <a16:creationId xmlns:a16="http://schemas.microsoft.com/office/drawing/2014/main" id="{C5544439-0357-4086-938A-53C8CA454AEB}"/>
              </a:ext>
            </a:extLst>
          </p:cNvPr>
          <p:cNvSpPr txBox="1"/>
          <p:nvPr/>
        </p:nvSpPr>
        <p:spPr>
          <a:xfrm>
            <a:off x="5416113" y="3681057"/>
            <a:ext cx="5495725"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Firm online presence and exponential growth</a:t>
            </a:r>
            <a:endParaRPr lang="en-US" altLang="ko-KR" sz="1200" dirty="0">
              <a:solidFill>
                <a:schemeClr val="tx1">
                  <a:lumMod val="75000"/>
                  <a:lumOff val="25000"/>
                </a:schemeClr>
              </a:solidFill>
              <a:cs typeface="Arial" pitchFamily="34" charset="0"/>
            </a:endParaRPr>
          </a:p>
        </p:txBody>
      </p:sp>
      <p:sp>
        <p:nvSpPr>
          <p:cNvPr id="32" name="Text Placeholder 1">
            <a:extLst>
              <a:ext uri="{FF2B5EF4-FFF2-40B4-BE49-F238E27FC236}">
                <a16:creationId xmlns:a16="http://schemas.microsoft.com/office/drawing/2014/main" id="{32D60F5C-C08E-4723-AFAF-A326ABCDF759}"/>
              </a:ext>
            </a:extLst>
          </p:cNvPr>
          <p:cNvSpPr>
            <a:spLocks noGrp="1"/>
          </p:cNvSpPr>
          <p:nvPr>
            <p:ph type="body" sz="quarter" idx="10"/>
          </p:nvPr>
        </p:nvSpPr>
        <p:spPr>
          <a:xfrm>
            <a:off x="4650941" y="-140566"/>
            <a:ext cx="2890116" cy="723900"/>
          </a:xfrm>
          <a:prstGeom prst="rect">
            <a:avLst/>
          </a:prstGeom>
        </p:spPr>
        <p:txBody>
          <a:bodyPr/>
          <a:lstStyle/>
          <a:p>
            <a:r>
              <a:rPr lang="en-US" sz="2000" b="1" dirty="0">
                <a:solidFill>
                  <a:schemeClr val="bg1"/>
                </a:solidFill>
              </a:rPr>
              <a:t>I </a:t>
            </a:r>
            <a:r>
              <a:rPr lang="en-US" sz="2000" dirty="0">
                <a:solidFill>
                  <a:schemeClr val="bg1"/>
                </a:solidFill>
              </a:rPr>
              <a:t>– Influencer Marketing</a:t>
            </a:r>
            <a:endParaRPr lang="en-US" sz="2000" b="1" dirty="0">
              <a:solidFill>
                <a:schemeClr val="bg1"/>
              </a:solidFill>
            </a:endParaRPr>
          </a:p>
        </p:txBody>
      </p:sp>
      <p:cxnSp>
        <p:nvCxnSpPr>
          <p:cNvPr id="6" name="Straight Connector 5">
            <a:extLst>
              <a:ext uri="{FF2B5EF4-FFF2-40B4-BE49-F238E27FC236}">
                <a16:creationId xmlns:a16="http://schemas.microsoft.com/office/drawing/2014/main" id="{0F2DF645-5D32-4C59-9811-DEB4DB122B7D}"/>
              </a:ext>
            </a:extLst>
          </p:cNvPr>
          <p:cNvCxnSpPr>
            <a:cxnSpLocks/>
          </p:cNvCxnSpPr>
          <p:nvPr/>
        </p:nvCxnSpPr>
        <p:spPr>
          <a:xfrm>
            <a:off x="0" y="42862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B84BDFF-95BC-4801-A85B-0F1E34A7EDFF}"/>
              </a:ext>
            </a:extLst>
          </p:cNvPr>
          <p:cNvCxnSpPr>
            <a:cxnSpLocks/>
          </p:cNvCxnSpPr>
          <p:nvPr/>
        </p:nvCxnSpPr>
        <p:spPr>
          <a:xfrm>
            <a:off x="0" y="885825"/>
            <a:ext cx="12192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B5F04EE-A282-4081-9887-136D80FF8488}"/>
              </a:ext>
            </a:extLst>
          </p:cNvPr>
          <p:cNvCxnSpPr>
            <a:cxnSpLocks/>
          </p:cNvCxnSpPr>
          <p:nvPr/>
        </p:nvCxnSpPr>
        <p:spPr>
          <a:xfrm>
            <a:off x="3207711" y="419875"/>
            <a:ext cx="0" cy="6438125"/>
          </a:xfrm>
          <a:prstGeom prst="line">
            <a:avLst/>
          </a:prstGeom>
        </p:spPr>
        <p:style>
          <a:lnRef idx="2">
            <a:schemeClr val="dk1"/>
          </a:lnRef>
          <a:fillRef idx="0">
            <a:schemeClr val="dk1"/>
          </a:fillRef>
          <a:effectRef idx="1">
            <a:schemeClr val="dk1"/>
          </a:effectRef>
          <a:fontRef idx="minor">
            <a:schemeClr val="tx1"/>
          </a:fontRef>
        </p:style>
      </p:cxnSp>
      <p:sp>
        <p:nvSpPr>
          <p:cNvPr id="71" name="Text Placeholder 1">
            <a:extLst>
              <a:ext uri="{FF2B5EF4-FFF2-40B4-BE49-F238E27FC236}">
                <a16:creationId xmlns:a16="http://schemas.microsoft.com/office/drawing/2014/main" id="{8F8AE75B-68C2-4572-A616-5E50E0CB1613}"/>
              </a:ext>
            </a:extLst>
          </p:cNvPr>
          <p:cNvSpPr txBox="1">
            <a:spLocks/>
          </p:cNvSpPr>
          <p:nvPr/>
        </p:nvSpPr>
        <p:spPr>
          <a:xfrm>
            <a:off x="6095999" y="310645"/>
            <a:ext cx="3523210"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Our Planning</a:t>
            </a:r>
          </a:p>
        </p:txBody>
      </p:sp>
      <p:sp>
        <p:nvSpPr>
          <p:cNvPr id="72" name="Text Placeholder 1">
            <a:extLst>
              <a:ext uri="{FF2B5EF4-FFF2-40B4-BE49-F238E27FC236}">
                <a16:creationId xmlns:a16="http://schemas.microsoft.com/office/drawing/2014/main" id="{DC91C561-F637-425B-A9B5-A3246C4964D0}"/>
              </a:ext>
            </a:extLst>
          </p:cNvPr>
          <p:cNvSpPr txBox="1">
            <a:spLocks/>
          </p:cNvSpPr>
          <p:nvPr/>
        </p:nvSpPr>
        <p:spPr>
          <a:xfrm>
            <a:off x="301298" y="305436"/>
            <a:ext cx="2569673"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Source Of This Idea</a:t>
            </a:r>
          </a:p>
        </p:txBody>
      </p:sp>
      <p:sp>
        <p:nvSpPr>
          <p:cNvPr id="11" name="TextBox 10">
            <a:extLst>
              <a:ext uri="{FF2B5EF4-FFF2-40B4-BE49-F238E27FC236}">
                <a16:creationId xmlns:a16="http://schemas.microsoft.com/office/drawing/2014/main" id="{DAB24041-CD2A-42A7-90A2-C28DB8B752F3}"/>
              </a:ext>
            </a:extLst>
          </p:cNvPr>
          <p:cNvSpPr txBox="1"/>
          <p:nvPr/>
        </p:nvSpPr>
        <p:spPr>
          <a:xfrm>
            <a:off x="160743" y="3409092"/>
            <a:ext cx="2842977" cy="2893100"/>
          </a:xfrm>
          <a:prstGeom prst="rect">
            <a:avLst/>
          </a:prstGeom>
          <a:noFill/>
        </p:spPr>
        <p:txBody>
          <a:bodyPr wrap="square" rtlCol="0">
            <a:spAutoFit/>
          </a:bodyPr>
          <a:lstStyle/>
          <a:p>
            <a:pPr marL="285750" indent="-285750">
              <a:buFont typeface="Arial" panose="020B0604020202020204" pitchFamily="34" charset="0"/>
              <a:buChar char="•"/>
            </a:pPr>
            <a:r>
              <a:rPr lang="en-US" sz="1300" b="0" i="0" dirty="0">
                <a:solidFill>
                  <a:srgbClr val="111516"/>
                </a:solidFill>
                <a:effectLst/>
              </a:rPr>
              <a:t>Nielsen studies show that home-bound consumers have led to a 60% increase in the amount of video content watched globally</a:t>
            </a:r>
            <a:endParaRPr lang="en-IN" sz="1300" dirty="0"/>
          </a:p>
          <a:p>
            <a:pPr marL="285750" indent="-285750">
              <a:buFont typeface="Arial" panose="020B0604020202020204" pitchFamily="34" charset="0"/>
              <a:buChar char="•"/>
            </a:pPr>
            <a:endParaRPr lang="en-IN" sz="1300" dirty="0"/>
          </a:p>
          <a:p>
            <a:pPr marL="285750" indent="-285750">
              <a:buFont typeface="Arial" panose="020B0604020202020204" pitchFamily="34" charset="0"/>
              <a:buChar char="•"/>
            </a:pPr>
            <a:r>
              <a:rPr lang="en-IN" sz="1300" dirty="0"/>
              <a:t>Influencer marketing is emerging as one of the driving forces behind the rise of personal care sector in India</a:t>
            </a:r>
          </a:p>
          <a:p>
            <a:pPr marL="285750" indent="-285750">
              <a:buFont typeface="Arial" panose="020B0604020202020204" pitchFamily="34" charset="0"/>
              <a:buChar char="•"/>
            </a:pPr>
            <a:endParaRPr lang="en-IN" sz="1300" dirty="0"/>
          </a:p>
          <a:p>
            <a:pPr marL="285750" indent="-285750">
              <a:buFont typeface="Arial" panose="020B0604020202020204" pitchFamily="34" charset="0"/>
              <a:buChar char="•"/>
            </a:pPr>
            <a:r>
              <a:rPr lang="en-IN" sz="1300" dirty="0"/>
              <a:t>Influencer marketing brings a broader reach if the campaign hits on point</a:t>
            </a:r>
          </a:p>
        </p:txBody>
      </p:sp>
      <p:sp>
        <p:nvSpPr>
          <p:cNvPr id="36" name="TextBox 35">
            <a:extLst>
              <a:ext uri="{FF2B5EF4-FFF2-40B4-BE49-F238E27FC236}">
                <a16:creationId xmlns:a16="http://schemas.microsoft.com/office/drawing/2014/main" id="{872EA64A-D4B3-4DF0-9E6F-9F98F55664EE}"/>
              </a:ext>
            </a:extLst>
          </p:cNvPr>
          <p:cNvSpPr txBox="1"/>
          <p:nvPr/>
        </p:nvSpPr>
        <p:spPr>
          <a:xfrm>
            <a:off x="3325264" y="5062835"/>
            <a:ext cx="5801647" cy="1754326"/>
          </a:xfrm>
          <a:prstGeom prst="rect">
            <a:avLst/>
          </a:prstGeom>
          <a:noFill/>
        </p:spPr>
        <p:txBody>
          <a:bodyPr wrap="square" rtlCol="0" anchor="ctr">
            <a:spAutoFit/>
          </a:bodyPr>
          <a:lstStyle/>
          <a:p>
            <a:r>
              <a:rPr lang="en-GB" altLang="ko-KR" dirty="0">
                <a:solidFill>
                  <a:schemeClr val="accent1"/>
                </a:solidFill>
                <a:cs typeface="Arial" pitchFamily="34" charset="0"/>
              </a:rPr>
              <a:t>Influencer Marketing </a:t>
            </a:r>
            <a:r>
              <a:rPr lang="en-US" b="0" i="0" dirty="0">
                <a:solidFill>
                  <a:srgbClr val="000000"/>
                </a:solidFill>
                <a:effectLst/>
                <a:latin typeface="Open Sans" panose="020B0606030504020204" pitchFamily="34" charset="0"/>
              </a:rPr>
              <a:t>campaigns had a significant positive impact in terms of product awareness, consumer engagement, product sales, and revenue. </a:t>
            </a:r>
          </a:p>
          <a:p>
            <a:r>
              <a:rPr lang="en-GB" i="0" dirty="0">
                <a:solidFill>
                  <a:schemeClr val="accent2"/>
                </a:solidFill>
                <a:effectLst/>
                <a:latin typeface="Open Sans" panose="020B0606030504020204" pitchFamily="34" charset="0"/>
                <a:cs typeface="Arial" pitchFamily="34" charset="0"/>
              </a:rPr>
              <a:t>Our F</a:t>
            </a:r>
            <a:r>
              <a:rPr lang="en-GB" dirty="0">
                <a:solidFill>
                  <a:schemeClr val="accent2"/>
                </a:solidFill>
                <a:latin typeface="Open Sans" panose="020B0606030504020204" pitchFamily="34" charset="0"/>
                <a:cs typeface="Arial" pitchFamily="34" charset="0"/>
              </a:rPr>
              <a:t>ocus </a:t>
            </a:r>
            <a:r>
              <a:rPr lang="en-GB" dirty="0">
                <a:solidFill>
                  <a:schemeClr val="tx1">
                    <a:lumMod val="85000"/>
                    <a:lumOff val="15000"/>
                  </a:schemeClr>
                </a:solidFill>
                <a:latin typeface="Open Sans" panose="020B0606030504020204" pitchFamily="34" charset="0"/>
                <a:cs typeface="Arial" pitchFamily="34" charset="0"/>
              </a:rPr>
              <a:t>is on choosing the right influencers whose presence go hand-in-hand with our brand image and values to drive our targeted audience. </a:t>
            </a:r>
            <a:endParaRPr lang="ko-KR" altLang="en-US"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307677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012F30E-BC9C-492D-A470-403635DEC499}"/>
              </a:ext>
            </a:extLst>
          </p:cNvPr>
          <p:cNvSpPr/>
          <p:nvPr/>
        </p:nvSpPr>
        <p:spPr>
          <a:xfrm>
            <a:off x="118361" y="968202"/>
            <a:ext cx="2971798" cy="2103064"/>
          </a:xfrm>
          <a:prstGeom prst="rect">
            <a:avLst/>
          </a:prstGeom>
          <a:solidFill>
            <a:srgbClr val="C00000"/>
          </a:solid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5F3E60D-8CE1-40F9-8B3D-5D212F55FBA7}"/>
              </a:ext>
            </a:extLst>
          </p:cNvPr>
          <p:cNvSpPr/>
          <p:nvPr/>
        </p:nvSpPr>
        <p:spPr>
          <a:xfrm>
            <a:off x="0" y="-1"/>
            <a:ext cx="12192000" cy="426443"/>
          </a:xfrm>
          <a:prstGeom prst="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Freeform: Shape 20">
            <a:extLst>
              <a:ext uri="{FF2B5EF4-FFF2-40B4-BE49-F238E27FC236}">
                <a16:creationId xmlns:a16="http://schemas.microsoft.com/office/drawing/2014/main" id="{5ED6E6E6-D092-4E55-BEC9-9AAA39FA9600}"/>
              </a:ext>
            </a:extLst>
          </p:cNvPr>
          <p:cNvSpPr/>
          <p:nvPr/>
        </p:nvSpPr>
        <p:spPr>
          <a:xfrm>
            <a:off x="1873340" y="1051426"/>
            <a:ext cx="997631" cy="745400"/>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bg1"/>
          </a:solidFill>
          <a:ln w="7309"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6119A3F7-322E-4D08-A30E-D8EE3EBB504D}"/>
              </a:ext>
            </a:extLst>
          </p:cNvPr>
          <p:cNvGrpSpPr/>
          <p:nvPr/>
        </p:nvGrpSpPr>
        <p:grpSpPr>
          <a:xfrm>
            <a:off x="187555" y="1176805"/>
            <a:ext cx="2324968" cy="1888288"/>
            <a:chOff x="494432" y="1823136"/>
            <a:chExt cx="5615695" cy="4412608"/>
          </a:xfrm>
          <a:solidFill>
            <a:schemeClr val="bg1"/>
          </a:solidFill>
        </p:grpSpPr>
        <p:sp>
          <p:nvSpPr>
            <p:cNvPr id="20" name="Freeform: Shape 19">
              <a:extLst>
                <a:ext uri="{FF2B5EF4-FFF2-40B4-BE49-F238E27FC236}">
                  <a16:creationId xmlns:a16="http://schemas.microsoft.com/office/drawing/2014/main" id="{81ED7669-58C1-4397-A029-C068960E664A}"/>
                </a:ext>
              </a:extLst>
            </p:cNvPr>
            <p:cNvSpPr/>
            <p:nvPr/>
          </p:nvSpPr>
          <p:spPr>
            <a:xfrm>
              <a:off x="494432" y="2451503"/>
              <a:ext cx="4978429" cy="3784241"/>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grpFill/>
            <a:ln w="7309"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BB229F4-6EE5-4CAB-B548-1AD1CF936547}"/>
                </a:ext>
              </a:extLst>
            </p:cNvPr>
            <p:cNvSpPr/>
            <p:nvPr/>
          </p:nvSpPr>
          <p:spPr>
            <a:xfrm>
              <a:off x="3430795" y="2067643"/>
              <a:ext cx="974620" cy="666880"/>
            </a:xfrm>
            <a:custGeom>
              <a:avLst/>
              <a:gdLst>
                <a:gd name="connsiteX0" fmla="*/ 1269220 w 1400875"/>
                <a:gd name="connsiteY0" fmla="*/ 632077 h 958544"/>
                <a:gd name="connsiteX1" fmla="*/ 1057046 w 1400875"/>
                <a:gd name="connsiteY1" fmla="*/ 894041 h 958544"/>
                <a:gd name="connsiteX2" fmla="*/ 905995 w 1400875"/>
                <a:gd name="connsiteY2" fmla="*/ 880149 h 958544"/>
                <a:gd name="connsiteX3" fmla="*/ 868342 w 1400875"/>
                <a:gd name="connsiteY3" fmla="*/ 887022 h 958544"/>
                <a:gd name="connsiteX4" fmla="*/ 468048 w 1400875"/>
                <a:gd name="connsiteY4" fmla="*/ 885633 h 958544"/>
                <a:gd name="connsiteX5" fmla="*/ 406560 w 1400875"/>
                <a:gd name="connsiteY5" fmla="*/ 872107 h 958544"/>
                <a:gd name="connsiteX6" fmla="*/ 86179 w 1400875"/>
                <a:gd name="connsiteY6" fmla="*/ 770699 h 958544"/>
                <a:gd name="connsiteX7" fmla="*/ 48379 w 1400875"/>
                <a:gd name="connsiteY7" fmla="*/ 565252 h 958544"/>
                <a:gd name="connsiteX8" fmla="*/ 46698 w 1400875"/>
                <a:gd name="connsiteY8" fmla="*/ 529719 h 958544"/>
                <a:gd name="connsiteX9" fmla="*/ 190657 w 1400875"/>
                <a:gd name="connsiteY9" fmla="*/ 193399 h 958544"/>
                <a:gd name="connsiteX10" fmla="*/ 242348 w 1400875"/>
                <a:gd name="connsiteY10" fmla="*/ 148654 h 958544"/>
                <a:gd name="connsiteX11" fmla="*/ 444213 w 1400875"/>
                <a:gd name="connsiteY11" fmla="*/ 3232 h 958544"/>
                <a:gd name="connsiteX12" fmla="*/ 654925 w 1400875"/>
                <a:gd name="connsiteY12" fmla="*/ 45930 h 958544"/>
                <a:gd name="connsiteX13" fmla="*/ 704276 w 1400875"/>
                <a:gd name="connsiteY13" fmla="*/ 45637 h 958544"/>
                <a:gd name="connsiteX14" fmla="*/ 1067429 w 1400875"/>
                <a:gd name="connsiteY14" fmla="*/ 99229 h 958544"/>
                <a:gd name="connsiteX15" fmla="*/ 1087608 w 1400875"/>
                <a:gd name="connsiteY15" fmla="*/ 120286 h 958544"/>
                <a:gd name="connsiteX16" fmla="*/ 1231348 w 1400875"/>
                <a:gd name="connsiteY16" fmla="*/ 222132 h 958544"/>
                <a:gd name="connsiteX17" fmla="*/ 1392196 w 1400875"/>
                <a:gd name="connsiteY17" fmla="*/ 384735 h 958544"/>
                <a:gd name="connsiteX18" fmla="*/ 1325810 w 1400875"/>
                <a:gd name="connsiteY18" fmla="*/ 593839 h 958544"/>
                <a:gd name="connsiteX19" fmla="*/ 1269220 w 1400875"/>
                <a:gd name="connsiteY19" fmla="*/ 632077 h 958544"/>
                <a:gd name="connsiteX20" fmla="*/ 1009596 w 1400875"/>
                <a:gd name="connsiteY20" fmla="*/ 827946 h 958544"/>
                <a:gd name="connsiteX21" fmla="*/ 1154871 w 1400875"/>
                <a:gd name="connsiteY21" fmla="*/ 779546 h 958544"/>
                <a:gd name="connsiteX22" fmla="*/ 1206855 w 1400875"/>
                <a:gd name="connsiteY22" fmla="*/ 655839 h 958544"/>
                <a:gd name="connsiteX23" fmla="*/ 1254379 w 1400875"/>
                <a:gd name="connsiteY23" fmla="*/ 552530 h 958544"/>
                <a:gd name="connsiteX24" fmla="*/ 1277994 w 1400875"/>
                <a:gd name="connsiteY24" fmla="*/ 329901 h 958544"/>
                <a:gd name="connsiteX25" fmla="*/ 1123360 w 1400875"/>
                <a:gd name="connsiteY25" fmla="*/ 271995 h 958544"/>
                <a:gd name="connsiteX26" fmla="*/ 1072327 w 1400875"/>
                <a:gd name="connsiteY26" fmla="*/ 231929 h 958544"/>
                <a:gd name="connsiteX27" fmla="*/ 1006452 w 1400875"/>
                <a:gd name="connsiteY27" fmla="*/ 139368 h 958544"/>
                <a:gd name="connsiteX28" fmla="*/ 712611 w 1400875"/>
                <a:gd name="connsiteY28" fmla="*/ 127231 h 958544"/>
                <a:gd name="connsiteX29" fmla="*/ 646882 w 1400875"/>
                <a:gd name="connsiteY29" fmla="*/ 125038 h 958544"/>
                <a:gd name="connsiteX30" fmla="*/ 460737 w 1400875"/>
                <a:gd name="connsiteY30" fmla="*/ 75833 h 958544"/>
                <a:gd name="connsiteX31" fmla="*/ 299376 w 1400875"/>
                <a:gd name="connsiteY31" fmla="*/ 190328 h 958544"/>
                <a:gd name="connsiteX32" fmla="*/ 210398 w 1400875"/>
                <a:gd name="connsiteY32" fmla="*/ 267023 h 958544"/>
                <a:gd name="connsiteX33" fmla="*/ 71410 w 1400875"/>
                <a:gd name="connsiteY33" fmla="*/ 365214 h 958544"/>
                <a:gd name="connsiteX34" fmla="*/ 119299 w 1400875"/>
                <a:gd name="connsiteY34" fmla="*/ 507419 h 958544"/>
                <a:gd name="connsiteX35" fmla="*/ 120469 w 1400875"/>
                <a:gd name="connsiteY35" fmla="*/ 576730 h 958544"/>
                <a:gd name="connsiteX36" fmla="*/ 143353 w 1400875"/>
                <a:gd name="connsiteY36" fmla="*/ 734069 h 958544"/>
                <a:gd name="connsiteX37" fmla="*/ 406779 w 1400875"/>
                <a:gd name="connsiteY37" fmla="*/ 793510 h 958544"/>
                <a:gd name="connsiteX38" fmla="*/ 489982 w 1400875"/>
                <a:gd name="connsiteY38" fmla="*/ 811569 h 958544"/>
                <a:gd name="connsiteX39" fmla="*/ 835075 w 1400875"/>
                <a:gd name="connsiteY39" fmla="*/ 815810 h 958544"/>
                <a:gd name="connsiteX40" fmla="*/ 905044 w 1400875"/>
                <a:gd name="connsiteY40" fmla="*/ 800310 h 958544"/>
                <a:gd name="connsiteX41" fmla="*/ 1009596 w 1400875"/>
                <a:gd name="connsiteY41" fmla="*/ 827946 h 9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0875" h="958544">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grpFill/>
            <a:ln w="7309"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EEF25ED-9956-4CB7-A0BD-816C636EDC45}"/>
                </a:ext>
              </a:extLst>
            </p:cNvPr>
            <p:cNvSpPr/>
            <p:nvPr/>
          </p:nvSpPr>
          <p:spPr>
            <a:xfrm>
              <a:off x="2853303" y="247740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grpFill/>
            <a:ln w="7309"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5247787" y="1823136"/>
              <a:ext cx="862340" cy="1087064"/>
              <a:chOff x="6804248" y="2144238"/>
              <a:chExt cx="1305367" cy="1645545"/>
            </a:xfrm>
            <a:grp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2855" cap="flat">
                <a:noFill/>
                <a:prstDash val="solid"/>
                <a:miter/>
              </a:ln>
            </p:spPr>
            <p:txBody>
              <a:bodyPr rtlCol="0" anchor="ctr"/>
              <a:lstStyle/>
              <a:p>
                <a:endParaRPr lang="ko-KR" altLang="en-US"/>
              </a:p>
            </p:txBody>
          </p:sp>
          <p:sp>
            <p:nvSpPr>
              <p:cNvPr id="26" name="Oval 1">
                <a:extLst>
                  <a:ext uri="{FF2B5EF4-FFF2-40B4-BE49-F238E27FC236}">
                    <a16:creationId xmlns:a16="http://schemas.microsoft.com/office/drawing/2014/main" id="{E272CB76-89B6-4C31-B558-8608890C77D8}"/>
                  </a:ext>
                </a:extLst>
              </p:cNvPr>
              <p:cNvSpPr/>
              <p:nvPr/>
            </p:nvSpPr>
            <p:spPr>
              <a:xfrm flipH="1">
                <a:off x="7297126" y="3673562"/>
                <a:ext cx="319611" cy="116221"/>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2855" cap="flat">
                <a:noFill/>
                <a:prstDash val="solid"/>
                <a:miter/>
              </a:ln>
            </p:spPr>
            <p:txBody>
              <a:bodyPr rtlCol="0" anchor="ctr"/>
              <a:lstStyle/>
              <a:p>
                <a:endParaRPr lang="ko-KR" altLang="en-US"/>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2855" cap="flat">
                <a:noFill/>
                <a:prstDash val="solid"/>
                <a:miter/>
              </a:ln>
            </p:spPr>
            <p:txBody>
              <a:bodyPr rtlCol="0" anchor="ctr"/>
              <a:lstStyle/>
              <a:p>
                <a:endParaRPr lang="ko-KR" altLang="en-US"/>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2855" cap="flat">
                <a:noFill/>
                <a:prstDash val="solid"/>
                <a:miter/>
              </a:ln>
            </p:spPr>
            <p:txBody>
              <a:bodyPr rtlCol="0" anchor="ctr"/>
              <a:lstStyle/>
              <a:p>
                <a:endParaRPr lang="ko-KR" altLang="en-US"/>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w="2855" cap="flat">
                <a:noFill/>
                <a:prstDash val="solid"/>
                <a:miter/>
              </a:ln>
            </p:spPr>
            <p:txBody>
              <a:bodyPr rtlCol="0" anchor="ctr"/>
              <a:lstStyle/>
              <a:p>
                <a:endParaRPr lang="ko-KR" altLang="en-US"/>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w="2855" cap="flat">
                <a:noFill/>
                <a:prstDash val="solid"/>
                <a:miter/>
              </a:ln>
            </p:spPr>
            <p:txBody>
              <a:bodyPr rtlCol="0" anchor="ctr"/>
              <a:lstStyle/>
              <a:p>
                <a:endParaRPr lang="ko-KR" altLang="en-US"/>
              </a:p>
            </p:txBody>
          </p:sp>
          <p:sp>
            <p:nvSpPr>
              <p:cNvPr id="31" name="Oval 1">
                <a:extLst>
                  <a:ext uri="{FF2B5EF4-FFF2-40B4-BE49-F238E27FC236}">
                    <a16:creationId xmlns:a16="http://schemas.microsoft.com/office/drawing/2014/main" id="{DD63435D-C00C-4BF5-A2A5-C398EB453CF8}"/>
                  </a:ext>
                </a:extLst>
              </p:cNvPr>
              <p:cNvSpPr/>
              <p:nvPr/>
            </p:nvSpPr>
            <p:spPr>
              <a:xfrm>
                <a:off x="7281382" y="2781926"/>
                <a:ext cx="329106" cy="287232"/>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w="2855" cap="flat">
                <a:noFill/>
                <a:prstDash val="solid"/>
                <a:miter/>
              </a:ln>
            </p:spPr>
            <p:txBody>
              <a:bodyPr rtlCol="0" anchor="ctr"/>
              <a:lstStyle/>
              <a:p>
                <a:endParaRPr lang="ko-KR" altLang="en-US"/>
              </a:p>
            </p:txBody>
          </p:sp>
        </p:grpSp>
      </p:grpSp>
      <p:sp>
        <p:nvSpPr>
          <p:cNvPr id="37" name="TextBox 36">
            <a:extLst>
              <a:ext uri="{FF2B5EF4-FFF2-40B4-BE49-F238E27FC236}">
                <a16:creationId xmlns:a16="http://schemas.microsoft.com/office/drawing/2014/main" id="{EE4713ED-3C78-47B2-9017-0E1CAB3C46FD}"/>
              </a:ext>
            </a:extLst>
          </p:cNvPr>
          <p:cNvSpPr txBox="1"/>
          <p:nvPr/>
        </p:nvSpPr>
        <p:spPr>
          <a:xfrm>
            <a:off x="3330300" y="4539615"/>
            <a:ext cx="4074940" cy="523220"/>
          </a:xfrm>
          <a:prstGeom prst="rect">
            <a:avLst/>
          </a:prstGeom>
          <a:noFill/>
        </p:spPr>
        <p:txBody>
          <a:bodyPr wrap="square" rtlCol="0">
            <a:spAutoFit/>
          </a:bodyPr>
          <a:lstStyle/>
          <a:p>
            <a:r>
              <a:rPr lang="en-US" altLang="ko-KR" sz="2800" b="1" dirty="0">
                <a:solidFill>
                  <a:schemeClr val="tx1">
                    <a:lumMod val="85000"/>
                    <a:lumOff val="15000"/>
                  </a:schemeClr>
                </a:solidFill>
                <a:cs typeface="Arial" pitchFamily="34" charset="0"/>
              </a:rPr>
              <a:t>Re-Branding Highlight:</a:t>
            </a:r>
            <a:endParaRPr lang="ko-KR" altLang="en-US" sz="2800" b="1" dirty="0">
              <a:solidFill>
                <a:schemeClr val="tx1">
                  <a:lumMod val="85000"/>
                  <a:lumOff val="15000"/>
                </a:schemeClr>
              </a:solidFill>
              <a:cs typeface="Arial" pitchFamily="34" charset="0"/>
            </a:endParaRPr>
          </a:p>
        </p:txBody>
      </p:sp>
      <p:sp>
        <p:nvSpPr>
          <p:cNvPr id="38" name="TextBox 37">
            <a:extLst>
              <a:ext uri="{FF2B5EF4-FFF2-40B4-BE49-F238E27FC236}">
                <a16:creationId xmlns:a16="http://schemas.microsoft.com/office/drawing/2014/main" id="{A1C96C9F-4EFC-443F-A151-FB4CEF79D7F5}"/>
              </a:ext>
            </a:extLst>
          </p:cNvPr>
          <p:cNvSpPr txBox="1"/>
          <p:nvPr/>
        </p:nvSpPr>
        <p:spPr>
          <a:xfrm>
            <a:off x="3351879" y="2408728"/>
            <a:ext cx="1920068" cy="264688"/>
          </a:xfrm>
          <a:prstGeom prst="rect">
            <a:avLst/>
          </a:prstGeom>
          <a:noFill/>
        </p:spPr>
        <p:txBody>
          <a:bodyPr wrap="square" rtlCol="0">
            <a:spAutoFit/>
          </a:bodyPr>
          <a:lstStyle/>
          <a:p>
            <a:pPr>
              <a:lnSpc>
                <a:spcPct val="80000"/>
              </a:lnSpc>
            </a:pPr>
            <a:r>
              <a:rPr lang="en-US" altLang="ko-KR" sz="1400" dirty="0">
                <a:solidFill>
                  <a:schemeClr val="accent1"/>
                </a:solidFill>
                <a:cs typeface="Arial" pitchFamily="34" charset="0"/>
              </a:rPr>
              <a:t>Plan</a:t>
            </a:r>
          </a:p>
        </p:txBody>
      </p:sp>
      <p:sp>
        <p:nvSpPr>
          <p:cNvPr id="39" name="TextBox 38">
            <a:extLst>
              <a:ext uri="{FF2B5EF4-FFF2-40B4-BE49-F238E27FC236}">
                <a16:creationId xmlns:a16="http://schemas.microsoft.com/office/drawing/2014/main" id="{8C95C969-E5ED-4A59-BD62-6BD12F110D26}"/>
              </a:ext>
            </a:extLst>
          </p:cNvPr>
          <p:cNvSpPr txBox="1"/>
          <p:nvPr/>
        </p:nvSpPr>
        <p:spPr>
          <a:xfrm>
            <a:off x="3351879" y="3372208"/>
            <a:ext cx="1920068" cy="264688"/>
          </a:xfrm>
          <a:prstGeom prst="rect">
            <a:avLst/>
          </a:prstGeom>
          <a:noFill/>
        </p:spPr>
        <p:txBody>
          <a:bodyPr wrap="square" rtlCol="0">
            <a:spAutoFit/>
          </a:bodyPr>
          <a:lstStyle/>
          <a:p>
            <a:pPr>
              <a:lnSpc>
                <a:spcPct val="80000"/>
              </a:lnSpc>
            </a:pPr>
            <a:r>
              <a:rPr lang="en-US" altLang="ko-KR" sz="1400" dirty="0">
                <a:solidFill>
                  <a:schemeClr val="accent4"/>
                </a:solidFill>
                <a:cs typeface="Arial" pitchFamily="34" charset="0"/>
              </a:rPr>
              <a:t>Solutions Planned</a:t>
            </a:r>
          </a:p>
        </p:txBody>
      </p:sp>
      <p:sp>
        <p:nvSpPr>
          <p:cNvPr id="40" name="TextBox 39">
            <a:extLst>
              <a:ext uri="{FF2B5EF4-FFF2-40B4-BE49-F238E27FC236}">
                <a16:creationId xmlns:a16="http://schemas.microsoft.com/office/drawing/2014/main" id="{BA24E398-AEB5-42DE-B0BB-6B550041A3F2}"/>
              </a:ext>
            </a:extLst>
          </p:cNvPr>
          <p:cNvSpPr txBox="1"/>
          <p:nvPr/>
        </p:nvSpPr>
        <p:spPr>
          <a:xfrm>
            <a:off x="3351878" y="3051048"/>
            <a:ext cx="2185315" cy="264688"/>
          </a:xfrm>
          <a:prstGeom prst="rect">
            <a:avLst/>
          </a:prstGeom>
          <a:noFill/>
        </p:spPr>
        <p:txBody>
          <a:bodyPr wrap="square" rtlCol="0">
            <a:spAutoFit/>
          </a:bodyPr>
          <a:lstStyle/>
          <a:p>
            <a:pPr>
              <a:lnSpc>
                <a:spcPct val="80000"/>
              </a:lnSpc>
            </a:pPr>
            <a:r>
              <a:rPr lang="en-US" altLang="ko-KR" sz="1400" dirty="0">
                <a:solidFill>
                  <a:schemeClr val="accent3"/>
                </a:solidFill>
                <a:cs typeface="Arial" pitchFamily="34" charset="0"/>
              </a:rPr>
              <a:t>Problems We May Face</a:t>
            </a:r>
          </a:p>
        </p:txBody>
      </p:sp>
      <p:sp>
        <p:nvSpPr>
          <p:cNvPr id="41" name="TextBox 40">
            <a:extLst>
              <a:ext uri="{FF2B5EF4-FFF2-40B4-BE49-F238E27FC236}">
                <a16:creationId xmlns:a16="http://schemas.microsoft.com/office/drawing/2014/main" id="{C00E26AB-7B63-4B22-9B72-E3B45E68809B}"/>
              </a:ext>
            </a:extLst>
          </p:cNvPr>
          <p:cNvSpPr txBox="1"/>
          <p:nvPr/>
        </p:nvSpPr>
        <p:spPr>
          <a:xfrm>
            <a:off x="3351879" y="2729888"/>
            <a:ext cx="1920068" cy="264688"/>
          </a:xfrm>
          <a:prstGeom prst="rect">
            <a:avLst/>
          </a:prstGeom>
          <a:noFill/>
        </p:spPr>
        <p:txBody>
          <a:bodyPr wrap="square" rtlCol="0">
            <a:spAutoFit/>
          </a:bodyPr>
          <a:lstStyle/>
          <a:p>
            <a:pPr>
              <a:lnSpc>
                <a:spcPct val="80000"/>
              </a:lnSpc>
            </a:pPr>
            <a:r>
              <a:rPr lang="en-US" altLang="ko-KR" sz="1400" dirty="0">
                <a:solidFill>
                  <a:schemeClr val="accent2"/>
                </a:solidFill>
                <a:cs typeface="Arial" pitchFamily="34" charset="0"/>
              </a:rPr>
              <a:t>Demand</a:t>
            </a:r>
          </a:p>
        </p:txBody>
      </p:sp>
      <p:sp>
        <p:nvSpPr>
          <p:cNvPr id="42" name="TextBox 41">
            <a:extLst>
              <a:ext uri="{FF2B5EF4-FFF2-40B4-BE49-F238E27FC236}">
                <a16:creationId xmlns:a16="http://schemas.microsoft.com/office/drawing/2014/main" id="{27EE1E9A-8C2B-47AF-993E-D4D79159A3F6}"/>
              </a:ext>
            </a:extLst>
          </p:cNvPr>
          <p:cNvSpPr txBox="1"/>
          <p:nvPr/>
        </p:nvSpPr>
        <p:spPr>
          <a:xfrm>
            <a:off x="3345915" y="1087311"/>
            <a:ext cx="8727722" cy="1200329"/>
          </a:xfrm>
          <a:prstGeom prst="rect">
            <a:avLst/>
          </a:prstGeom>
          <a:noFill/>
        </p:spPr>
        <p:txBody>
          <a:bodyPr wrap="square" rtlCol="0" anchor="ctr">
            <a:spAutoFit/>
          </a:bodyPr>
          <a:lstStyle/>
          <a:p>
            <a:r>
              <a:rPr lang="en-GB" altLang="ko-KR" dirty="0">
                <a:solidFill>
                  <a:schemeClr val="accent1"/>
                </a:solidFill>
                <a:cs typeface="Arial" pitchFamily="34" charset="0"/>
              </a:rPr>
              <a:t>Experiment: </a:t>
            </a:r>
            <a:r>
              <a:rPr lang="en-GB" altLang="ko-KR" dirty="0">
                <a:solidFill>
                  <a:schemeClr val="tx1">
                    <a:lumMod val="85000"/>
                    <a:lumOff val="15000"/>
                  </a:schemeClr>
                </a:solidFill>
                <a:cs typeface="Arial" pitchFamily="34" charset="0"/>
              </a:rPr>
              <a:t>Our primary research indicates the fact that people are not willing to invest in a new brand unless there are trusted results.</a:t>
            </a:r>
          </a:p>
          <a:p>
            <a:r>
              <a:rPr lang="en-GB" altLang="ko-KR" dirty="0">
                <a:solidFill>
                  <a:schemeClr val="tx1">
                    <a:lumMod val="85000"/>
                    <a:lumOff val="15000"/>
                  </a:schemeClr>
                </a:solidFill>
                <a:cs typeface="Arial" pitchFamily="34" charset="0"/>
              </a:rPr>
              <a:t>So, we came up with this idea of introducing </a:t>
            </a:r>
            <a:r>
              <a:rPr lang="en-GB" altLang="ko-KR" dirty="0">
                <a:solidFill>
                  <a:schemeClr val="accent2"/>
                </a:solidFill>
                <a:cs typeface="Arial" pitchFamily="34" charset="0"/>
              </a:rPr>
              <a:t>Sachets </a:t>
            </a:r>
            <a:r>
              <a:rPr lang="en-GB" altLang="ko-KR" dirty="0">
                <a:solidFill>
                  <a:schemeClr val="tx1">
                    <a:lumMod val="85000"/>
                    <a:lumOff val="15000"/>
                  </a:schemeClr>
                </a:solidFill>
                <a:cs typeface="Arial" pitchFamily="34" charset="0"/>
              </a:rPr>
              <a:t>into the market as a mode of trial. </a:t>
            </a:r>
            <a:endParaRPr lang="ko-KR" altLang="en-US" dirty="0">
              <a:solidFill>
                <a:schemeClr val="tx1">
                  <a:lumMod val="85000"/>
                  <a:lumOff val="15000"/>
                </a:schemeClr>
              </a:solidFill>
              <a:cs typeface="Arial" pitchFamily="34" charset="0"/>
            </a:endParaRPr>
          </a:p>
        </p:txBody>
      </p:sp>
      <p:sp>
        <p:nvSpPr>
          <p:cNvPr id="43" name="TextBox 42">
            <a:extLst>
              <a:ext uri="{FF2B5EF4-FFF2-40B4-BE49-F238E27FC236}">
                <a16:creationId xmlns:a16="http://schemas.microsoft.com/office/drawing/2014/main" id="{C70E5A74-8100-4B85-AD38-859BC3D29B58}"/>
              </a:ext>
            </a:extLst>
          </p:cNvPr>
          <p:cNvSpPr txBox="1"/>
          <p:nvPr/>
        </p:nvSpPr>
        <p:spPr>
          <a:xfrm>
            <a:off x="3351879" y="3693368"/>
            <a:ext cx="1920068" cy="264688"/>
          </a:xfrm>
          <a:prstGeom prst="rect">
            <a:avLst/>
          </a:prstGeom>
          <a:noFill/>
        </p:spPr>
        <p:txBody>
          <a:bodyPr wrap="square" rtlCol="0">
            <a:spAutoFit/>
          </a:bodyPr>
          <a:lstStyle/>
          <a:p>
            <a:pPr>
              <a:lnSpc>
                <a:spcPct val="80000"/>
              </a:lnSpc>
            </a:pPr>
            <a:r>
              <a:rPr lang="en-US" altLang="ko-KR" sz="1400" dirty="0">
                <a:solidFill>
                  <a:schemeClr val="accent5"/>
                </a:solidFill>
                <a:cs typeface="Arial" pitchFamily="34" charset="0"/>
              </a:rPr>
              <a:t>Benefits</a:t>
            </a:r>
          </a:p>
        </p:txBody>
      </p:sp>
      <p:sp>
        <p:nvSpPr>
          <p:cNvPr id="44" name="TextBox 43">
            <a:extLst>
              <a:ext uri="{FF2B5EF4-FFF2-40B4-BE49-F238E27FC236}">
                <a16:creationId xmlns:a16="http://schemas.microsoft.com/office/drawing/2014/main" id="{21D631C8-0252-4232-8ED5-92FF9590F603}"/>
              </a:ext>
            </a:extLst>
          </p:cNvPr>
          <p:cNvSpPr txBox="1"/>
          <p:nvPr/>
        </p:nvSpPr>
        <p:spPr>
          <a:xfrm>
            <a:off x="5418964" y="2396998"/>
            <a:ext cx="6417697"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To be used as a mode of trial, to distribute in hotels, low income sectors and rural areas.</a:t>
            </a:r>
            <a:endParaRPr lang="en-US" altLang="ko-KR"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78A5A164-2868-47EF-8F36-35E8AD7C2FF8}"/>
              </a:ext>
            </a:extLst>
          </p:cNvPr>
          <p:cNvSpPr txBox="1"/>
          <p:nvPr/>
        </p:nvSpPr>
        <p:spPr>
          <a:xfrm>
            <a:off x="5416113" y="2717577"/>
            <a:ext cx="558716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60% </a:t>
            </a:r>
            <a:r>
              <a:rPr lang="en-US" altLang="ko-KR" sz="1200" dirty="0">
                <a:solidFill>
                  <a:schemeClr val="tx1">
                    <a:lumMod val="75000"/>
                    <a:lumOff val="25000"/>
                  </a:schemeClr>
                </a:solidFill>
                <a:cs typeface="Arial" pitchFamily="34" charset="0"/>
              </a:rPr>
              <a:t>of the market want to invest in a new brand if there are trusted results</a:t>
            </a:r>
            <a:endParaRPr lang="en-US" altLang="ko-KR"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9E3FDF71-5B2B-4C4C-839C-C2FD7ADEF564}"/>
              </a:ext>
            </a:extLst>
          </p:cNvPr>
          <p:cNvSpPr txBox="1"/>
          <p:nvPr/>
        </p:nvSpPr>
        <p:spPr>
          <a:xfrm>
            <a:off x="5416113" y="3038737"/>
            <a:ext cx="4439083"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Lack of distribution channels, lesser sale in the beginning</a:t>
            </a:r>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7C1D3F8B-AF30-409F-973E-627EED506952}"/>
              </a:ext>
            </a:extLst>
          </p:cNvPr>
          <p:cNvSpPr txBox="1"/>
          <p:nvPr/>
        </p:nvSpPr>
        <p:spPr>
          <a:xfrm>
            <a:off x="5416113" y="3359897"/>
            <a:ext cx="5587164"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Collaboration with a distribution channel, Promotion of Sachets through hotels</a:t>
            </a:r>
          </a:p>
        </p:txBody>
      </p:sp>
      <p:sp>
        <p:nvSpPr>
          <p:cNvPr id="48" name="TextBox 47">
            <a:extLst>
              <a:ext uri="{FF2B5EF4-FFF2-40B4-BE49-F238E27FC236}">
                <a16:creationId xmlns:a16="http://schemas.microsoft.com/office/drawing/2014/main" id="{C5544439-0357-4086-938A-53C8CA454AEB}"/>
              </a:ext>
            </a:extLst>
          </p:cNvPr>
          <p:cNvSpPr txBox="1"/>
          <p:nvPr/>
        </p:nvSpPr>
        <p:spPr>
          <a:xfrm>
            <a:off x="5416113" y="3681057"/>
            <a:ext cx="6080561"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It will build trust, drive potential buyers and expand the reach to maximum customers</a:t>
            </a:r>
            <a:endParaRPr lang="en-US" altLang="ko-KR" sz="1200" dirty="0">
              <a:solidFill>
                <a:schemeClr val="tx1">
                  <a:lumMod val="75000"/>
                  <a:lumOff val="25000"/>
                </a:schemeClr>
              </a:solidFill>
              <a:cs typeface="Arial" pitchFamily="34" charset="0"/>
            </a:endParaRPr>
          </a:p>
        </p:txBody>
      </p:sp>
      <p:sp>
        <p:nvSpPr>
          <p:cNvPr id="32" name="Text Placeholder 1">
            <a:extLst>
              <a:ext uri="{FF2B5EF4-FFF2-40B4-BE49-F238E27FC236}">
                <a16:creationId xmlns:a16="http://schemas.microsoft.com/office/drawing/2014/main" id="{32D60F5C-C08E-4723-AFAF-A326ABCDF759}"/>
              </a:ext>
            </a:extLst>
          </p:cNvPr>
          <p:cNvSpPr>
            <a:spLocks noGrp="1"/>
          </p:cNvSpPr>
          <p:nvPr>
            <p:ph type="body" sz="quarter" idx="10"/>
          </p:nvPr>
        </p:nvSpPr>
        <p:spPr>
          <a:xfrm>
            <a:off x="4650941" y="-132100"/>
            <a:ext cx="2890116" cy="723900"/>
          </a:xfrm>
          <a:prstGeom prst="rect">
            <a:avLst/>
          </a:prstGeom>
        </p:spPr>
        <p:txBody>
          <a:bodyPr/>
          <a:lstStyle/>
          <a:p>
            <a:r>
              <a:rPr lang="en-US" sz="2000" b="1" dirty="0">
                <a:solidFill>
                  <a:schemeClr val="bg1"/>
                </a:solidFill>
              </a:rPr>
              <a:t>S </a:t>
            </a:r>
            <a:r>
              <a:rPr lang="en-US" sz="2000" dirty="0">
                <a:solidFill>
                  <a:schemeClr val="bg1"/>
                </a:solidFill>
              </a:rPr>
              <a:t>– Sachet Production</a:t>
            </a:r>
            <a:endParaRPr lang="en-US" sz="2000" b="1" dirty="0">
              <a:solidFill>
                <a:schemeClr val="bg1"/>
              </a:solidFill>
            </a:endParaRPr>
          </a:p>
        </p:txBody>
      </p:sp>
      <p:cxnSp>
        <p:nvCxnSpPr>
          <p:cNvPr id="6" name="Straight Connector 5">
            <a:extLst>
              <a:ext uri="{FF2B5EF4-FFF2-40B4-BE49-F238E27FC236}">
                <a16:creationId xmlns:a16="http://schemas.microsoft.com/office/drawing/2014/main" id="{0F2DF645-5D32-4C59-9811-DEB4DB122B7D}"/>
              </a:ext>
            </a:extLst>
          </p:cNvPr>
          <p:cNvCxnSpPr>
            <a:cxnSpLocks/>
          </p:cNvCxnSpPr>
          <p:nvPr/>
        </p:nvCxnSpPr>
        <p:spPr>
          <a:xfrm>
            <a:off x="0" y="42862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B84BDFF-95BC-4801-A85B-0F1E34A7EDFF}"/>
              </a:ext>
            </a:extLst>
          </p:cNvPr>
          <p:cNvCxnSpPr>
            <a:cxnSpLocks/>
          </p:cNvCxnSpPr>
          <p:nvPr/>
        </p:nvCxnSpPr>
        <p:spPr>
          <a:xfrm>
            <a:off x="0" y="885825"/>
            <a:ext cx="12192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B5F04EE-A282-4081-9887-136D80FF8488}"/>
              </a:ext>
            </a:extLst>
          </p:cNvPr>
          <p:cNvCxnSpPr>
            <a:cxnSpLocks/>
          </p:cNvCxnSpPr>
          <p:nvPr/>
        </p:nvCxnSpPr>
        <p:spPr>
          <a:xfrm>
            <a:off x="3207711" y="419875"/>
            <a:ext cx="0" cy="6438125"/>
          </a:xfrm>
          <a:prstGeom prst="line">
            <a:avLst/>
          </a:prstGeom>
        </p:spPr>
        <p:style>
          <a:lnRef idx="2">
            <a:schemeClr val="dk1"/>
          </a:lnRef>
          <a:fillRef idx="0">
            <a:schemeClr val="dk1"/>
          </a:fillRef>
          <a:effectRef idx="1">
            <a:schemeClr val="dk1"/>
          </a:effectRef>
          <a:fontRef idx="minor">
            <a:schemeClr val="tx1"/>
          </a:fontRef>
        </p:style>
      </p:cxnSp>
      <p:sp>
        <p:nvSpPr>
          <p:cNvPr id="71" name="Text Placeholder 1">
            <a:extLst>
              <a:ext uri="{FF2B5EF4-FFF2-40B4-BE49-F238E27FC236}">
                <a16:creationId xmlns:a16="http://schemas.microsoft.com/office/drawing/2014/main" id="{8F8AE75B-68C2-4572-A616-5E50E0CB1613}"/>
              </a:ext>
            </a:extLst>
          </p:cNvPr>
          <p:cNvSpPr txBox="1">
            <a:spLocks/>
          </p:cNvSpPr>
          <p:nvPr/>
        </p:nvSpPr>
        <p:spPr>
          <a:xfrm>
            <a:off x="6095999" y="310645"/>
            <a:ext cx="3523210"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Our Planning</a:t>
            </a:r>
          </a:p>
        </p:txBody>
      </p:sp>
      <p:sp>
        <p:nvSpPr>
          <p:cNvPr id="72" name="Text Placeholder 1">
            <a:extLst>
              <a:ext uri="{FF2B5EF4-FFF2-40B4-BE49-F238E27FC236}">
                <a16:creationId xmlns:a16="http://schemas.microsoft.com/office/drawing/2014/main" id="{DC91C561-F637-425B-A9B5-A3246C4964D0}"/>
              </a:ext>
            </a:extLst>
          </p:cNvPr>
          <p:cNvSpPr txBox="1">
            <a:spLocks/>
          </p:cNvSpPr>
          <p:nvPr/>
        </p:nvSpPr>
        <p:spPr>
          <a:xfrm>
            <a:off x="301298" y="305436"/>
            <a:ext cx="2569673"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Source Of This Idea</a:t>
            </a:r>
          </a:p>
        </p:txBody>
      </p:sp>
      <p:sp>
        <p:nvSpPr>
          <p:cNvPr id="36" name="TextBox 35">
            <a:extLst>
              <a:ext uri="{FF2B5EF4-FFF2-40B4-BE49-F238E27FC236}">
                <a16:creationId xmlns:a16="http://schemas.microsoft.com/office/drawing/2014/main" id="{872EA64A-D4B3-4DF0-9E6F-9F98F55664EE}"/>
              </a:ext>
            </a:extLst>
          </p:cNvPr>
          <p:cNvSpPr txBox="1"/>
          <p:nvPr/>
        </p:nvSpPr>
        <p:spPr>
          <a:xfrm>
            <a:off x="3351878" y="5100573"/>
            <a:ext cx="8727722" cy="1200329"/>
          </a:xfrm>
          <a:prstGeom prst="rect">
            <a:avLst/>
          </a:prstGeom>
          <a:noFill/>
        </p:spPr>
        <p:txBody>
          <a:bodyPr wrap="square" rtlCol="0" anchor="ctr">
            <a:spAutoFit/>
          </a:bodyPr>
          <a:lstStyle/>
          <a:p>
            <a:r>
              <a:rPr lang="en-GB" altLang="ko-KR" dirty="0">
                <a:solidFill>
                  <a:schemeClr val="accent1"/>
                </a:solidFill>
                <a:cs typeface="Arial" pitchFamily="34" charset="0"/>
              </a:rPr>
              <a:t>Collaboration and Experimenting </a:t>
            </a:r>
            <a:r>
              <a:rPr lang="en-GB" altLang="ko-KR" dirty="0">
                <a:solidFill>
                  <a:schemeClr val="tx1">
                    <a:lumMod val="85000"/>
                    <a:lumOff val="15000"/>
                  </a:schemeClr>
                </a:solidFill>
                <a:cs typeface="Arial" pitchFamily="34" charset="0"/>
              </a:rPr>
              <a:t>is the key highlight of our Sachet production idea. The major barrier on our way was a broad nation-wide distribution and our operational partner </a:t>
            </a:r>
            <a:r>
              <a:rPr lang="en-GB" altLang="ko-KR" dirty="0" err="1">
                <a:solidFill>
                  <a:schemeClr val="accent2"/>
                </a:solidFill>
                <a:cs typeface="Arial" pitchFamily="34" charset="0"/>
              </a:rPr>
              <a:t>MRational</a:t>
            </a:r>
            <a:r>
              <a:rPr lang="en-GB" altLang="ko-KR" dirty="0">
                <a:solidFill>
                  <a:schemeClr val="accent2"/>
                </a:solidFill>
                <a:cs typeface="Arial" pitchFamily="34" charset="0"/>
              </a:rPr>
              <a:t> </a:t>
            </a:r>
            <a:r>
              <a:rPr lang="en-GB" altLang="ko-KR" dirty="0">
                <a:solidFill>
                  <a:schemeClr val="tx1">
                    <a:lumMod val="85000"/>
                    <a:lumOff val="15000"/>
                  </a:schemeClr>
                </a:solidFill>
                <a:cs typeface="Arial" pitchFamily="34" charset="0"/>
              </a:rPr>
              <a:t>has taken this responsibility to work with us to distribute these sachets to local retail shops, hotels, airlines etc. </a:t>
            </a:r>
            <a:endParaRPr lang="ko-KR" altLang="en-US" dirty="0">
              <a:solidFill>
                <a:schemeClr val="tx1">
                  <a:lumMod val="85000"/>
                  <a:lumOff val="15000"/>
                </a:schemeClr>
              </a:solidFill>
              <a:cs typeface="Arial" pitchFamily="34" charset="0"/>
            </a:endParaRPr>
          </a:p>
        </p:txBody>
      </p:sp>
      <p:sp>
        <p:nvSpPr>
          <p:cNvPr id="49" name="TextBox 48">
            <a:extLst>
              <a:ext uri="{FF2B5EF4-FFF2-40B4-BE49-F238E27FC236}">
                <a16:creationId xmlns:a16="http://schemas.microsoft.com/office/drawing/2014/main" id="{09424CB1-31C6-475C-911C-C0BCC32AA066}"/>
              </a:ext>
            </a:extLst>
          </p:cNvPr>
          <p:cNvSpPr txBox="1"/>
          <p:nvPr/>
        </p:nvSpPr>
        <p:spPr>
          <a:xfrm>
            <a:off x="187555" y="3372208"/>
            <a:ext cx="284297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People want to try before investing</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Expanding our reach to low income zones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Our Collaboration with hotels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Popularizing the brand name</a:t>
            </a:r>
            <a:endParaRPr lang="en-US" dirty="0"/>
          </a:p>
        </p:txBody>
      </p:sp>
    </p:spTree>
    <p:extLst>
      <p:ext uri="{BB962C8B-B14F-4D97-AF65-F5344CB8AC3E}">
        <p14:creationId xmlns:p14="http://schemas.microsoft.com/office/powerpoint/2010/main" val="364755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012F30E-BC9C-492D-A470-403635DEC499}"/>
              </a:ext>
            </a:extLst>
          </p:cNvPr>
          <p:cNvSpPr/>
          <p:nvPr/>
        </p:nvSpPr>
        <p:spPr>
          <a:xfrm>
            <a:off x="118361" y="968202"/>
            <a:ext cx="2971798" cy="2103064"/>
          </a:xfrm>
          <a:prstGeom prst="rect">
            <a:avLst/>
          </a:prstGeom>
          <a:solidFill>
            <a:srgbClr val="C00000"/>
          </a:solid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5F3E60D-8CE1-40F9-8B3D-5D212F55FBA7}"/>
              </a:ext>
            </a:extLst>
          </p:cNvPr>
          <p:cNvSpPr/>
          <p:nvPr/>
        </p:nvSpPr>
        <p:spPr>
          <a:xfrm>
            <a:off x="0" y="-1"/>
            <a:ext cx="12192000" cy="426443"/>
          </a:xfrm>
          <a:prstGeom prst="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Freeform: Shape 20">
            <a:extLst>
              <a:ext uri="{FF2B5EF4-FFF2-40B4-BE49-F238E27FC236}">
                <a16:creationId xmlns:a16="http://schemas.microsoft.com/office/drawing/2014/main" id="{5ED6E6E6-D092-4E55-BEC9-9AAA39FA9600}"/>
              </a:ext>
            </a:extLst>
          </p:cNvPr>
          <p:cNvSpPr/>
          <p:nvPr/>
        </p:nvSpPr>
        <p:spPr>
          <a:xfrm>
            <a:off x="1873340" y="1051426"/>
            <a:ext cx="997631" cy="745400"/>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bg1"/>
          </a:solidFill>
          <a:ln w="7309"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6119A3F7-322E-4D08-A30E-D8EE3EBB504D}"/>
              </a:ext>
            </a:extLst>
          </p:cNvPr>
          <p:cNvGrpSpPr/>
          <p:nvPr/>
        </p:nvGrpSpPr>
        <p:grpSpPr>
          <a:xfrm>
            <a:off x="187555" y="1176805"/>
            <a:ext cx="2324968" cy="1888288"/>
            <a:chOff x="494432" y="1823136"/>
            <a:chExt cx="5615695" cy="4412608"/>
          </a:xfrm>
          <a:solidFill>
            <a:schemeClr val="bg1"/>
          </a:solidFill>
        </p:grpSpPr>
        <p:sp>
          <p:nvSpPr>
            <p:cNvPr id="20" name="Freeform: Shape 19">
              <a:extLst>
                <a:ext uri="{FF2B5EF4-FFF2-40B4-BE49-F238E27FC236}">
                  <a16:creationId xmlns:a16="http://schemas.microsoft.com/office/drawing/2014/main" id="{81ED7669-58C1-4397-A029-C068960E664A}"/>
                </a:ext>
              </a:extLst>
            </p:cNvPr>
            <p:cNvSpPr/>
            <p:nvPr/>
          </p:nvSpPr>
          <p:spPr>
            <a:xfrm>
              <a:off x="494432" y="2451503"/>
              <a:ext cx="4978429" cy="3784241"/>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grpFill/>
            <a:ln w="7309"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BB229F4-6EE5-4CAB-B548-1AD1CF936547}"/>
                </a:ext>
              </a:extLst>
            </p:cNvPr>
            <p:cNvSpPr/>
            <p:nvPr/>
          </p:nvSpPr>
          <p:spPr>
            <a:xfrm>
              <a:off x="3430795" y="2067643"/>
              <a:ext cx="974620" cy="666880"/>
            </a:xfrm>
            <a:custGeom>
              <a:avLst/>
              <a:gdLst>
                <a:gd name="connsiteX0" fmla="*/ 1269220 w 1400875"/>
                <a:gd name="connsiteY0" fmla="*/ 632077 h 958544"/>
                <a:gd name="connsiteX1" fmla="*/ 1057046 w 1400875"/>
                <a:gd name="connsiteY1" fmla="*/ 894041 h 958544"/>
                <a:gd name="connsiteX2" fmla="*/ 905995 w 1400875"/>
                <a:gd name="connsiteY2" fmla="*/ 880149 h 958544"/>
                <a:gd name="connsiteX3" fmla="*/ 868342 w 1400875"/>
                <a:gd name="connsiteY3" fmla="*/ 887022 h 958544"/>
                <a:gd name="connsiteX4" fmla="*/ 468048 w 1400875"/>
                <a:gd name="connsiteY4" fmla="*/ 885633 h 958544"/>
                <a:gd name="connsiteX5" fmla="*/ 406560 w 1400875"/>
                <a:gd name="connsiteY5" fmla="*/ 872107 h 958544"/>
                <a:gd name="connsiteX6" fmla="*/ 86179 w 1400875"/>
                <a:gd name="connsiteY6" fmla="*/ 770699 h 958544"/>
                <a:gd name="connsiteX7" fmla="*/ 48379 w 1400875"/>
                <a:gd name="connsiteY7" fmla="*/ 565252 h 958544"/>
                <a:gd name="connsiteX8" fmla="*/ 46698 w 1400875"/>
                <a:gd name="connsiteY8" fmla="*/ 529719 h 958544"/>
                <a:gd name="connsiteX9" fmla="*/ 190657 w 1400875"/>
                <a:gd name="connsiteY9" fmla="*/ 193399 h 958544"/>
                <a:gd name="connsiteX10" fmla="*/ 242348 w 1400875"/>
                <a:gd name="connsiteY10" fmla="*/ 148654 h 958544"/>
                <a:gd name="connsiteX11" fmla="*/ 444213 w 1400875"/>
                <a:gd name="connsiteY11" fmla="*/ 3232 h 958544"/>
                <a:gd name="connsiteX12" fmla="*/ 654925 w 1400875"/>
                <a:gd name="connsiteY12" fmla="*/ 45930 h 958544"/>
                <a:gd name="connsiteX13" fmla="*/ 704276 w 1400875"/>
                <a:gd name="connsiteY13" fmla="*/ 45637 h 958544"/>
                <a:gd name="connsiteX14" fmla="*/ 1067429 w 1400875"/>
                <a:gd name="connsiteY14" fmla="*/ 99229 h 958544"/>
                <a:gd name="connsiteX15" fmla="*/ 1087608 w 1400875"/>
                <a:gd name="connsiteY15" fmla="*/ 120286 h 958544"/>
                <a:gd name="connsiteX16" fmla="*/ 1231348 w 1400875"/>
                <a:gd name="connsiteY16" fmla="*/ 222132 h 958544"/>
                <a:gd name="connsiteX17" fmla="*/ 1392196 w 1400875"/>
                <a:gd name="connsiteY17" fmla="*/ 384735 h 958544"/>
                <a:gd name="connsiteX18" fmla="*/ 1325810 w 1400875"/>
                <a:gd name="connsiteY18" fmla="*/ 593839 h 958544"/>
                <a:gd name="connsiteX19" fmla="*/ 1269220 w 1400875"/>
                <a:gd name="connsiteY19" fmla="*/ 632077 h 958544"/>
                <a:gd name="connsiteX20" fmla="*/ 1009596 w 1400875"/>
                <a:gd name="connsiteY20" fmla="*/ 827946 h 958544"/>
                <a:gd name="connsiteX21" fmla="*/ 1154871 w 1400875"/>
                <a:gd name="connsiteY21" fmla="*/ 779546 h 958544"/>
                <a:gd name="connsiteX22" fmla="*/ 1206855 w 1400875"/>
                <a:gd name="connsiteY22" fmla="*/ 655839 h 958544"/>
                <a:gd name="connsiteX23" fmla="*/ 1254379 w 1400875"/>
                <a:gd name="connsiteY23" fmla="*/ 552530 h 958544"/>
                <a:gd name="connsiteX24" fmla="*/ 1277994 w 1400875"/>
                <a:gd name="connsiteY24" fmla="*/ 329901 h 958544"/>
                <a:gd name="connsiteX25" fmla="*/ 1123360 w 1400875"/>
                <a:gd name="connsiteY25" fmla="*/ 271995 h 958544"/>
                <a:gd name="connsiteX26" fmla="*/ 1072327 w 1400875"/>
                <a:gd name="connsiteY26" fmla="*/ 231929 h 958544"/>
                <a:gd name="connsiteX27" fmla="*/ 1006452 w 1400875"/>
                <a:gd name="connsiteY27" fmla="*/ 139368 h 958544"/>
                <a:gd name="connsiteX28" fmla="*/ 712611 w 1400875"/>
                <a:gd name="connsiteY28" fmla="*/ 127231 h 958544"/>
                <a:gd name="connsiteX29" fmla="*/ 646882 w 1400875"/>
                <a:gd name="connsiteY29" fmla="*/ 125038 h 958544"/>
                <a:gd name="connsiteX30" fmla="*/ 460737 w 1400875"/>
                <a:gd name="connsiteY30" fmla="*/ 75833 h 958544"/>
                <a:gd name="connsiteX31" fmla="*/ 299376 w 1400875"/>
                <a:gd name="connsiteY31" fmla="*/ 190328 h 958544"/>
                <a:gd name="connsiteX32" fmla="*/ 210398 w 1400875"/>
                <a:gd name="connsiteY32" fmla="*/ 267023 h 958544"/>
                <a:gd name="connsiteX33" fmla="*/ 71410 w 1400875"/>
                <a:gd name="connsiteY33" fmla="*/ 365214 h 958544"/>
                <a:gd name="connsiteX34" fmla="*/ 119299 w 1400875"/>
                <a:gd name="connsiteY34" fmla="*/ 507419 h 958544"/>
                <a:gd name="connsiteX35" fmla="*/ 120469 w 1400875"/>
                <a:gd name="connsiteY35" fmla="*/ 576730 h 958544"/>
                <a:gd name="connsiteX36" fmla="*/ 143353 w 1400875"/>
                <a:gd name="connsiteY36" fmla="*/ 734069 h 958544"/>
                <a:gd name="connsiteX37" fmla="*/ 406779 w 1400875"/>
                <a:gd name="connsiteY37" fmla="*/ 793510 h 958544"/>
                <a:gd name="connsiteX38" fmla="*/ 489982 w 1400875"/>
                <a:gd name="connsiteY38" fmla="*/ 811569 h 958544"/>
                <a:gd name="connsiteX39" fmla="*/ 835075 w 1400875"/>
                <a:gd name="connsiteY39" fmla="*/ 815810 h 958544"/>
                <a:gd name="connsiteX40" fmla="*/ 905044 w 1400875"/>
                <a:gd name="connsiteY40" fmla="*/ 800310 h 958544"/>
                <a:gd name="connsiteX41" fmla="*/ 1009596 w 1400875"/>
                <a:gd name="connsiteY41" fmla="*/ 827946 h 9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0875" h="958544">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grpFill/>
            <a:ln w="7309"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EEF25ED-9956-4CB7-A0BD-816C636EDC45}"/>
                </a:ext>
              </a:extLst>
            </p:cNvPr>
            <p:cNvSpPr/>
            <p:nvPr/>
          </p:nvSpPr>
          <p:spPr>
            <a:xfrm>
              <a:off x="2853303" y="247740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grpFill/>
            <a:ln w="7309"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5247787" y="1823136"/>
              <a:ext cx="862340" cy="1087064"/>
              <a:chOff x="6804248" y="2144238"/>
              <a:chExt cx="1305367" cy="1645545"/>
            </a:xfrm>
            <a:grp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2855" cap="flat">
                <a:noFill/>
                <a:prstDash val="solid"/>
                <a:miter/>
              </a:ln>
            </p:spPr>
            <p:txBody>
              <a:bodyPr rtlCol="0" anchor="ctr"/>
              <a:lstStyle/>
              <a:p>
                <a:endParaRPr lang="ko-KR" altLang="en-US"/>
              </a:p>
            </p:txBody>
          </p:sp>
          <p:sp>
            <p:nvSpPr>
              <p:cNvPr id="26" name="Oval 1">
                <a:extLst>
                  <a:ext uri="{FF2B5EF4-FFF2-40B4-BE49-F238E27FC236}">
                    <a16:creationId xmlns:a16="http://schemas.microsoft.com/office/drawing/2014/main" id="{E272CB76-89B6-4C31-B558-8608890C77D8}"/>
                  </a:ext>
                </a:extLst>
              </p:cNvPr>
              <p:cNvSpPr/>
              <p:nvPr/>
            </p:nvSpPr>
            <p:spPr>
              <a:xfrm flipH="1">
                <a:off x="7297126" y="3673562"/>
                <a:ext cx="319611" cy="116221"/>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2855" cap="flat">
                <a:noFill/>
                <a:prstDash val="solid"/>
                <a:miter/>
              </a:ln>
            </p:spPr>
            <p:txBody>
              <a:bodyPr rtlCol="0" anchor="ctr"/>
              <a:lstStyle/>
              <a:p>
                <a:endParaRPr lang="ko-KR" altLang="en-US"/>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2855" cap="flat">
                <a:noFill/>
                <a:prstDash val="solid"/>
                <a:miter/>
              </a:ln>
            </p:spPr>
            <p:txBody>
              <a:bodyPr rtlCol="0" anchor="ctr"/>
              <a:lstStyle/>
              <a:p>
                <a:endParaRPr lang="ko-KR" altLang="en-US"/>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2855" cap="flat">
                <a:noFill/>
                <a:prstDash val="solid"/>
                <a:miter/>
              </a:ln>
            </p:spPr>
            <p:txBody>
              <a:bodyPr rtlCol="0" anchor="ctr"/>
              <a:lstStyle/>
              <a:p>
                <a:endParaRPr lang="ko-KR" altLang="en-US"/>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w="2855" cap="flat">
                <a:noFill/>
                <a:prstDash val="solid"/>
                <a:miter/>
              </a:ln>
            </p:spPr>
            <p:txBody>
              <a:bodyPr rtlCol="0" anchor="ctr"/>
              <a:lstStyle/>
              <a:p>
                <a:endParaRPr lang="ko-KR" altLang="en-US"/>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w="2855" cap="flat">
                <a:noFill/>
                <a:prstDash val="solid"/>
                <a:miter/>
              </a:ln>
            </p:spPr>
            <p:txBody>
              <a:bodyPr rtlCol="0" anchor="ctr"/>
              <a:lstStyle/>
              <a:p>
                <a:endParaRPr lang="ko-KR" altLang="en-US"/>
              </a:p>
            </p:txBody>
          </p:sp>
          <p:sp>
            <p:nvSpPr>
              <p:cNvPr id="31" name="Oval 1">
                <a:extLst>
                  <a:ext uri="{FF2B5EF4-FFF2-40B4-BE49-F238E27FC236}">
                    <a16:creationId xmlns:a16="http://schemas.microsoft.com/office/drawing/2014/main" id="{DD63435D-C00C-4BF5-A2A5-C398EB453CF8}"/>
                  </a:ext>
                </a:extLst>
              </p:cNvPr>
              <p:cNvSpPr/>
              <p:nvPr/>
            </p:nvSpPr>
            <p:spPr>
              <a:xfrm>
                <a:off x="7281382" y="2781926"/>
                <a:ext cx="329106" cy="287232"/>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w="2855" cap="flat">
                <a:noFill/>
                <a:prstDash val="solid"/>
                <a:miter/>
              </a:ln>
            </p:spPr>
            <p:txBody>
              <a:bodyPr rtlCol="0" anchor="ctr"/>
              <a:lstStyle/>
              <a:p>
                <a:endParaRPr lang="ko-KR" altLang="en-US"/>
              </a:p>
            </p:txBody>
          </p:sp>
        </p:grpSp>
      </p:grpSp>
      <p:sp>
        <p:nvSpPr>
          <p:cNvPr id="32" name="Text Placeholder 1">
            <a:extLst>
              <a:ext uri="{FF2B5EF4-FFF2-40B4-BE49-F238E27FC236}">
                <a16:creationId xmlns:a16="http://schemas.microsoft.com/office/drawing/2014/main" id="{32D60F5C-C08E-4723-AFAF-A326ABCDF759}"/>
              </a:ext>
            </a:extLst>
          </p:cNvPr>
          <p:cNvSpPr>
            <a:spLocks noGrp="1"/>
          </p:cNvSpPr>
          <p:nvPr>
            <p:ph type="body" sz="quarter" idx="10"/>
          </p:nvPr>
        </p:nvSpPr>
        <p:spPr>
          <a:xfrm>
            <a:off x="4650941" y="-132100"/>
            <a:ext cx="2890116" cy="723900"/>
          </a:xfrm>
          <a:prstGeom prst="rect">
            <a:avLst/>
          </a:prstGeom>
        </p:spPr>
        <p:txBody>
          <a:bodyPr/>
          <a:lstStyle/>
          <a:p>
            <a:r>
              <a:rPr lang="en-US" sz="2000" b="1" dirty="0">
                <a:solidFill>
                  <a:schemeClr val="bg1"/>
                </a:solidFill>
              </a:rPr>
              <a:t>P </a:t>
            </a:r>
            <a:r>
              <a:rPr lang="en-US" sz="2000" dirty="0">
                <a:solidFill>
                  <a:schemeClr val="bg1"/>
                </a:solidFill>
              </a:rPr>
              <a:t>– Packaging</a:t>
            </a:r>
            <a:endParaRPr lang="en-US" sz="2000" b="1" dirty="0">
              <a:solidFill>
                <a:schemeClr val="bg1"/>
              </a:solidFill>
            </a:endParaRPr>
          </a:p>
        </p:txBody>
      </p:sp>
      <p:cxnSp>
        <p:nvCxnSpPr>
          <p:cNvPr id="6" name="Straight Connector 5">
            <a:extLst>
              <a:ext uri="{FF2B5EF4-FFF2-40B4-BE49-F238E27FC236}">
                <a16:creationId xmlns:a16="http://schemas.microsoft.com/office/drawing/2014/main" id="{0F2DF645-5D32-4C59-9811-DEB4DB122B7D}"/>
              </a:ext>
            </a:extLst>
          </p:cNvPr>
          <p:cNvCxnSpPr>
            <a:cxnSpLocks/>
          </p:cNvCxnSpPr>
          <p:nvPr/>
        </p:nvCxnSpPr>
        <p:spPr>
          <a:xfrm>
            <a:off x="0" y="42862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B84BDFF-95BC-4801-A85B-0F1E34A7EDFF}"/>
              </a:ext>
            </a:extLst>
          </p:cNvPr>
          <p:cNvCxnSpPr>
            <a:cxnSpLocks/>
          </p:cNvCxnSpPr>
          <p:nvPr/>
        </p:nvCxnSpPr>
        <p:spPr>
          <a:xfrm>
            <a:off x="0" y="885825"/>
            <a:ext cx="12192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B5F04EE-A282-4081-9887-136D80FF8488}"/>
              </a:ext>
            </a:extLst>
          </p:cNvPr>
          <p:cNvCxnSpPr>
            <a:cxnSpLocks/>
          </p:cNvCxnSpPr>
          <p:nvPr/>
        </p:nvCxnSpPr>
        <p:spPr>
          <a:xfrm>
            <a:off x="3207711" y="419875"/>
            <a:ext cx="0" cy="6438125"/>
          </a:xfrm>
          <a:prstGeom prst="line">
            <a:avLst/>
          </a:prstGeom>
        </p:spPr>
        <p:style>
          <a:lnRef idx="2">
            <a:schemeClr val="dk1"/>
          </a:lnRef>
          <a:fillRef idx="0">
            <a:schemeClr val="dk1"/>
          </a:fillRef>
          <a:effectRef idx="1">
            <a:schemeClr val="dk1"/>
          </a:effectRef>
          <a:fontRef idx="minor">
            <a:schemeClr val="tx1"/>
          </a:fontRef>
        </p:style>
      </p:cxnSp>
      <p:sp>
        <p:nvSpPr>
          <p:cNvPr id="71" name="Text Placeholder 1">
            <a:extLst>
              <a:ext uri="{FF2B5EF4-FFF2-40B4-BE49-F238E27FC236}">
                <a16:creationId xmlns:a16="http://schemas.microsoft.com/office/drawing/2014/main" id="{8F8AE75B-68C2-4572-A616-5E50E0CB1613}"/>
              </a:ext>
            </a:extLst>
          </p:cNvPr>
          <p:cNvSpPr txBox="1">
            <a:spLocks/>
          </p:cNvSpPr>
          <p:nvPr/>
        </p:nvSpPr>
        <p:spPr>
          <a:xfrm>
            <a:off x="6095999" y="310645"/>
            <a:ext cx="3523210"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Our Planning</a:t>
            </a:r>
          </a:p>
        </p:txBody>
      </p:sp>
      <p:sp>
        <p:nvSpPr>
          <p:cNvPr id="72" name="Text Placeholder 1">
            <a:extLst>
              <a:ext uri="{FF2B5EF4-FFF2-40B4-BE49-F238E27FC236}">
                <a16:creationId xmlns:a16="http://schemas.microsoft.com/office/drawing/2014/main" id="{DC91C561-F637-425B-A9B5-A3246C4964D0}"/>
              </a:ext>
            </a:extLst>
          </p:cNvPr>
          <p:cNvSpPr txBox="1">
            <a:spLocks/>
          </p:cNvSpPr>
          <p:nvPr/>
        </p:nvSpPr>
        <p:spPr>
          <a:xfrm>
            <a:off x="301298" y="305436"/>
            <a:ext cx="2569673"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Source Of This Idea</a:t>
            </a:r>
          </a:p>
        </p:txBody>
      </p:sp>
      <p:sp>
        <p:nvSpPr>
          <p:cNvPr id="49" name="TextBox 48">
            <a:extLst>
              <a:ext uri="{FF2B5EF4-FFF2-40B4-BE49-F238E27FC236}">
                <a16:creationId xmlns:a16="http://schemas.microsoft.com/office/drawing/2014/main" id="{09424CB1-31C6-475C-911C-C0BCC32AA066}"/>
              </a:ext>
            </a:extLst>
          </p:cNvPr>
          <p:cNvSpPr txBox="1"/>
          <p:nvPr/>
        </p:nvSpPr>
        <p:spPr>
          <a:xfrm>
            <a:off x="187555" y="3372208"/>
            <a:ext cx="284297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Increasing awareness towards sustainability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Increased focus of companies towards circular ecosystem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Added impetus on Reduce, Reuse and Recycle</a:t>
            </a:r>
            <a:endParaRPr lang="en-IN" dirty="0"/>
          </a:p>
        </p:txBody>
      </p:sp>
      <p:grpSp>
        <p:nvGrpSpPr>
          <p:cNvPr id="50" name="Group 49">
            <a:extLst>
              <a:ext uri="{FF2B5EF4-FFF2-40B4-BE49-F238E27FC236}">
                <a16:creationId xmlns:a16="http://schemas.microsoft.com/office/drawing/2014/main" id="{8DD79090-1DDE-4992-9371-52A9A418732B}"/>
              </a:ext>
            </a:extLst>
          </p:cNvPr>
          <p:cNvGrpSpPr/>
          <p:nvPr/>
        </p:nvGrpSpPr>
        <p:grpSpPr>
          <a:xfrm>
            <a:off x="3557566" y="2181128"/>
            <a:ext cx="7966982" cy="3363388"/>
            <a:chOff x="767443" y="1845933"/>
            <a:chExt cx="10658039" cy="4499460"/>
          </a:xfrm>
        </p:grpSpPr>
        <p:sp>
          <p:nvSpPr>
            <p:cNvPr id="51" name="Google Shape;247;p5">
              <a:extLst>
                <a:ext uri="{FF2B5EF4-FFF2-40B4-BE49-F238E27FC236}">
                  <a16:creationId xmlns:a16="http://schemas.microsoft.com/office/drawing/2014/main" id="{98350238-F8FF-454C-A3D4-70CD68058311}"/>
                </a:ext>
              </a:extLst>
            </p:cNvPr>
            <p:cNvSpPr/>
            <p:nvPr/>
          </p:nvSpPr>
          <p:spPr>
            <a:xfrm>
              <a:off x="7320138" y="1845933"/>
              <a:ext cx="1252671" cy="1252671"/>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52" name="Google Shape;248;p5">
              <a:extLst>
                <a:ext uri="{FF2B5EF4-FFF2-40B4-BE49-F238E27FC236}">
                  <a16:creationId xmlns:a16="http://schemas.microsoft.com/office/drawing/2014/main" id="{06F27206-8F1C-4BAB-90FF-7331CC9FB460}"/>
                </a:ext>
              </a:extLst>
            </p:cNvPr>
            <p:cNvSpPr/>
            <p:nvPr/>
          </p:nvSpPr>
          <p:spPr>
            <a:xfrm>
              <a:off x="7320138" y="4865564"/>
              <a:ext cx="1252671" cy="1252671"/>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53" name="Google Shape;249;p5">
              <a:extLst>
                <a:ext uri="{FF2B5EF4-FFF2-40B4-BE49-F238E27FC236}">
                  <a16:creationId xmlns:a16="http://schemas.microsoft.com/office/drawing/2014/main" id="{F7176EE1-E703-4D05-BAB0-778187E06AEA}"/>
                </a:ext>
              </a:extLst>
            </p:cNvPr>
            <p:cNvSpPr/>
            <p:nvPr/>
          </p:nvSpPr>
          <p:spPr>
            <a:xfrm>
              <a:off x="3619195" y="1845933"/>
              <a:ext cx="1252671" cy="125267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54" name="Google Shape;250;p5">
              <a:extLst>
                <a:ext uri="{FF2B5EF4-FFF2-40B4-BE49-F238E27FC236}">
                  <a16:creationId xmlns:a16="http://schemas.microsoft.com/office/drawing/2014/main" id="{37D51123-1E38-4A8E-8E16-14A12F945F74}"/>
                </a:ext>
              </a:extLst>
            </p:cNvPr>
            <p:cNvSpPr/>
            <p:nvPr/>
          </p:nvSpPr>
          <p:spPr>
            <a:xfrm>
              <a:off x="3619195" y="4865564"/>
              <a:ext cx="1252671" cy="1252671"/>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55" name="Google Shape;251;p5">
              <a:extLst>
                <a:ext uri="{FF2B5EF4-FFF2-40B4-BE49-F238E27FC236}">
                  <a16:creationId xmlns:a16="http://schemas.microsoft.com/office/drawing/2014/main" id="{7F7BAFD8-2897-406C-A34B-D05637163161}"/>
                </a:ext>
              </a:extLst>
            </p:cNvPr>
            <p:cNvGrpSpPr/>
            <p:nvPr/>
          </p:nvGrpSpPr>
          <p:grpSpPr>
            <a:xfrm>
              <a:off x="886856" y="3382037"/>
              <a:ext cx="3718904" cy="1260002"/>
              <a:chOff x="886856" y="3284531"/>
              <a:chExt cx="3718903" cy="1260001"/>
            </a:xfrm>
          </p:grpSpPr>
          <p:sp>
            <p:nvSpPr>
              <p:cNvPr id="96" name="Google Shape;252;p5">
                <a:extLst>
                  <a:ext uri="{FF2B5EF4-FFF2-40B4-BE49-F238E27FC236}">
                    <a16:creationId xmlns:a16="http://schemas.microsoft.com/office/drawing/2014/main" id="{FAE1EA3B-3C54-4F2D-806D-207A66E01B66}"/>
                  </a:ext>
                </a:extLst>
              </p:cNvPr>
              <p:cNvSpPr/>
              <p:nvPr/>
            </p:nvSpPr>
            <p:spPr>
              <a:xfrm rot="10800000">
                <a:off x="886857" y="3284532"/>
                <a:ext cx="3420000" cy="1260000"/>
              </a:xfrm>
              <a:prstGeom prst="rect">
                <a:avLst/>
              </a:pr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7" name="Google Shape;253;p5">
                <a:extLst>
                  <a:ext uri="{FF2B5EF4-FFF2-40B4-BE49-F238E27FC236}">
                    <a16:creationId xmlns:a16="http://schemas.microsoft.com/office/drawing/2014/main" id="{C9CA3DD3-5AA3-408D-9C00-E3253D45DC5E}"/>
                  </a:ext>
                </a:extLst>
              </p:cNvPr>
              <p:cNvSpPr/>
              <p:nvPr/>
            </p:nvSpPr>
            <p:spPr>
              <a:xfrm rot="5400000">
                <a:off x="4299767" y="3765082"/>
                <a:ext cx="313082" cy="298901"/>
              </a:xfrm>
              <a:prstGeom prst="triangle">
                <a:avLst>
                  <a:gd name="adj" fmla="val 50000"/>
                </a:avLst>
              </a:pr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8" name="Google Shape;254;p5">
                <a:extLst>
                  <a:ext uri="{FF2B5EF4-FFF2-40B4-BE49-F238E27FC236}">
                    <a16:creationId xmlns:a16="http://schemas.microsoft.com/office/drawing/2014/main" id="{CC2FDEA2-1D8A-4EFA-A9ED-F8ECADAF6F73}"/>
                  </a:ext>
                </a:extLst>
              </p:cNvPr>
              <p:cNvSpPr/>
              <p:nvPr/>
            </p:nvSpPr>
            <p:spPr>
              <a:xfrm>
                <a:off x="886856" y="3284531"/>
                <a:ext cx="119561" cy="1260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56" name="Google Shape;255;p5">
              <a:extLst>
                <a:ext uri="{FF2B5EF4-FFF2-40B4-BE49-F238E27FC236}">
                  <a16:creationId xmlns:a16="http://schemas.microsoft.com/office/drawing/2014/main" id="{A0376C20-04CC-4B94-BEFA-17223DD92A74}"/>
                </a:ext>
              </a:extLst>
            </p:cNvPr>
            <p:cNvGrpSpPr/>
            <p:nvPr/>
          </p:nvGrpSpPr>
          <p:grpSpPr>
            <a:xfrm>
              <a:off x="7592995" y="3382037"/>
              <a:ext cx="3718901" cy="1260001"/>
              <a:chOff x="7592992" y="3363443"/>
              <a:chExt cx="3718901" cy="1260000"/>
            </a:xfrm>
          </p:grpSpPr>
          <p:sp>
            <p:nvSpPr>
              <p:cNvPr id="93" name="Google Shape;256;p5">
                <a:extLst>
                  <a:ext uri="{FF2B5EF4-FFF2-40B4-BE49-F238E27FC236}">
                    <a16:creationId xmlns:a16="http://schemas.microsoft.com/office/drawing/2014/main" id="{F8BAA3F2-7573-46B3-9579-73935D1D2383}"/>
                  </a:ext>
                </a:extLst>
              </p:cNvPr>
              <p:cNvSpPr/>
              <p:nvPr/>
            </p:nvSpPr>
            <p:spPr>
              <a:xfrm>
                <a:off x="7891893" y="3363443"/>
                <a:ext cx="3420000" cy="1260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4" name="Google Shape;257;p5">
                <a:extLst>
                  <a:ext uri="{FF2B5EF4-FFF2-40B4-BE49-F238E27FC236}">
                    <a16:creationId xmlns:a16="http://schemas.microsoft.com/office/drawing/2014/main" id="{3706894B-88E3-45B6-9802-B98B52ABBB42}"/>
                  </a:ext>
                </a:extLst>
              </p:cNvPr>
              <p:cNvSpPr/>
              <p:nvPr/>
            </p:nvSpPr>
            <p:spPr>
              <a:xfrm rot="-5400000">
                <a:off x="7585902" y="3843993"/>
                <a:ext cx="313082" cy="298901"/>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5" name="Google Shape;258;p5">
                <a:extLst>
                  <a:ext uri="{FF2B5EF4-FFF2-40B4-BE49-F238E27FC236}">
                    <a16:creationId xmlns:a16="http://schemas.microsoft.com/office/drawing/2014/main" id="{6E416CCE-F9B0-4F36-93EC-654E395AD6CF}"/>
                  </a:ext>
                </a:extLst>
              </p:cNvPr>
              <p:cNvSpPr/>
              <p:nvPr/>
            </p:nvSpPr>
            <p:spPr>
              <a:xfrm>
                <a:off x="11192333" y="3363443"/>
                <a:ext cx="119560" cy="1260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57" name="Google Shape;259;p5">
              <a:extLst>
                <a:ext uri="{FF2B5EF4-FFF2-40B4-BE49-F238E27FC236}">
                  <a16:creationId xmlns:a16="http://schemas.microsoft.com/office/drawing/2014/main" id="{D8652A85-926F-4473-B59C-490BB43B65F6}"/>
                </a:ext>
              </a:extLst>
            </p:cNvPr>
            <p:cNvGrpSpPr/>
            <p:nvPr/>
          </p:nvGrpSpPr>
          <p:grpSpPr>
            <a:xfrm>
              <a:off x="3711789" y="3609280"/>
              <a:ext cx="206153" cy="206153"/>
              <a:chOff x="2411760" y="3708613"/>
              <a:chExt cx="206152" cy="206152"/>
            </a:xfrm>
          </p:grpSpPr>
          <p:sp>
            <p:nvSpPr>
              <p:cNvPr id="91" name="Google Shape;260;p5">
                <a:extLst>
                  <a:ext uri="{FF2B5EF4-FFF2-40B4-BE49-F238E27FC236}">
                    <a16:creationId xmlns:a16="http://schemas.microsoft.com/office/drawing/2014/main" id="{097F402A-8603-4657-9BAC-0E6F4074A58B}"/>
                  </a:ext>
                </a:extLst>
              </p:cNvPr>
              <p:cNvSpPr/>
              <p:nvPr/>
            </p:nvSpPr>
            <p:spPr>
              <a:xfrm>
                <a:off x="2411760" y="3708613"/>
                <a:ext cx="206152" cy="2061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2" name="Google Shape;261;p5">
                <a:extLst>
                  <a:ext uri="{FF2B5EF4-FFF2-40B4-BE49-F238E27FC236}">
                    <a16:creationId xmlns:a16="http://schemas.microsoft.com/office/drawing/2014/main" id="{1B121B3D-FEE2-4879-A754-BC312FBCB8F1}"/>
                  </a:ext>
                </a:extLst>
              </p:cNvPr>
              <p:cNvSpPr/>
              <p:nvPr/>
            </p:nvSpPr>
            <p:spPr>
              <a:xfrm rot="10800000">
                <a:off x="2478836" y="3755880"/>
                <a:ext cx="72000" cy="108000"/>
              </a:xfrm>
              <a:prstGeom prst="chevron">
                <a:avLst>
                  <a:gd name="adj" fmla="val 6522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58" name="Google Shape;262;p5">
              <a:extLst>
                <a:ext uri="{FF2B5EF4-FFF2-40B4-BE49-F238E27FC236}">
                  <a16:creationId xmlns:a16="http://schemas.microsoft.com/office/drawing/2014/main" id="{ADE8158D-C075-42D4-AE6F-8F43737B3BE7}"/>
                </a:ext>
              </a:extLst>
            </p:cNvPr>
            <p:cNvGrpSpPr/>
            <p:nvPr/>
          </p:nvGrpSpPr>
          <p:grpSpPr>
            <a:xfrm>
              <a:off x="8274063" y="3609280"/>
              <a:ext cx="206153" cy="206153"/>
              <a:chOff x="2411760" y="3708613"/>
              <a:chExt cx="206152" cy="206152"/>
            </a:xfrm>
          </p:grpSpPr>
          <p:sp>
            <p:nvSpPr>
              <p:cNvPr id="89" name="Google Shape;263;p5">
                <a:extLst>
                  <a:ext uri="{FF2B5EF4-FFF2-40B4-BE49-F238E27FC236}">
                    <a16:creationId xmlns:a16="http://schemas.microsoft.com/office/drawing/2014/main" id="{402724A1-529C-4B68-B2AF-9570332DF128}"/>
                  </a:ext>
                </a:extLst>
              </p:cNvPr>
              <p:cNvSpPr/>
              <p:nvPr/>
            </p:nvSpPr>
            <p:spPr>
              <a:xfrm>
                <a:off x="2411760" y="3708613"/>
                <a:ext cx="206152" cy="2061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90" name="Google Shape;264;p5">
                <a:extLst>
                  <a:ext uri="{FF2B5EF4-FFF2-40B4-BE49-F238E27FC236}">
                    <a16:creationId xmlns:a16="http://schemas.microsoft.com/office/drawing/2014/main" id="{59FDB984-BF2F-43A1-BAE2-2CADDB60AA2E}"/>
                  </a:ext>
                </a:extLst>
              </p:cNvPr>
              <p:cNvSpPr/>
              <p:nvPr/>
            </p:nvSpPr>
            <p:spPr>
              <a:xfrm>
                <a:off x="2478836" y="3755880"/>
                <a:ext cx="72000" cy="108000"/>
              </a:xfrm>
              <a:prstGeom prst="chevron">
                <a:avLst>
                  <a:gd name="adj" fmla="val 6522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59" name="Google Shape;265;p5">
              <a:extLst>
                <a:ext uri="{FF2B5EF4-FFF2-40B4-BE49-F238E27FC236}">
                  <a16:creationId xmlns:a16="http://schemas.microsoft.com/office/drawing/2014/main" id="{146B30AE-45F5-487A-8F05-34F7BC1F8028}"/>
                </a:ext>
              </a:extLst>
            </p:cNvPr>
            <p:cNvGrpSpPr/>
            <p:nvPr/>
          </p:nvGrpSpPr>
          <p:grpSpPr>
            <a:xfrm>
              <a:off x="1215648" y="3503754"/>
              <a:ext cx="2376000" cy="1152288"/>
              <a:chOff x="1950866" y="3456207"/>
              <a:chExt cx="2376000" cy="1152288"/>
            </a:xfrm>
          </p:grpSpPr>
          <p:sp>
            <p:nvSpPr>
              <p:cNvPr id="87" name="Google Shape;266;p5">
                <a:extLst>
                  <a:ext uri="{FF2B5EF4-FFF2-40B4-BE49-F238E27FC236}">
                    <a16:creationId xmlns:a16="http://schemas.microsoft.com/office/drawing/2014/main" id="{55D77898-A9AC-4C5B-92F9-5ECCA53FB3AD}"/>
                  </a:ext>
                </a:extLst>
              </p:cNvPr>
              <p:cNvSpPr txBox="1"/>
              <p:nvPr/>
            </p:nvSpPr>
            <p:spPr>
              <a:xfrm>
                <a:off x="1950866" y="3456207"/>
                <a:ext cx="2376000"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rgbClr val="262626"/>
                    </a:solidFill>
                    <a:latin typeface="Calibri"/>
                    <a:ea typeface="Calibri"/>
                    <a:cs typeface="Calibri"/>
                    <a:sym typeface="Calibri"/>
                  </a:rPr>
                  <a:t>Packaging Trivia</a:t>
                </a:r>
                <a:endParaRPr sz="1800" b="1">
                  <a:solidFill>
                    <a:srgbClr val="262626"/>
                  </a:solidFill>
                  <a:latin typeface="Calibri"/>
                  <a:ea typeface="Calibri"/>
                  <a:cs typeface="Calibri"/>
                  <a:sym typeface="Calibri"/>
                </a:endParaRPr>
              </a:p>
            </p:txBody>
          </p:sp>
          <p:sp>
            <p:nvSpPr>
              <p:cNvPr id="88" name="Google Shape;267;p5">
                <a:extLst>
                  <a:ext uri="{FF2B5EF4-FFF2-40B4-BE49-F238E27FC236}">
                    <a16:creationId xmlns:a16="http://schemas.microsoft.com/office/drawing/2014/main" id="{10A22DA8-CC86-4DA8-98EC-861336EA44E8}"/>
                  </a:ext>
                </a:extLst>
              </p:cNvPr>
              <p:cNvSpPr txBox="1"/>
              <p:nvPr/>
            </p:nvSpPr>
            <p:spPr>
              <a:xfrm>
                <a:off x="1950866" y="3780274"/>
                <a:ext cx="2376000" cy="82822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800" i="1" dirty="0">
                    <a:solidFill>
                      <a:srgbClr val="737272"/>
                    </a:solidFill>
                    <a:latin typeface="Calibri"/>
                    <a:ea typeface="Calibri"/>
                    <a:cs typeface="Calibri"/>
                    <a:sym typeface="Calibri"/>
                  </a:rPr>
                  <a:t>It's estimated that more than 120 billion units of packaging are produced by the global cosmetics industry every year.</a:t>
                </a:r>
                <a:endParaRPr sz="800" dirty="0">
                  <a:solidFill>
                    <a:schemeClr val="dk1"/>
                  </a:solidFill>
                  <a:latin typeface="Calibri"/>
                  <a:ea typeface="Calibri"/>
                  <a:cs typeface="Calibri"/>
                  <a:sym typeface="Calibri"/>
                </a:endParaRPr>
              </a:p>
            </p:txBody>
          </p:sp>
        </p:grpSp>
        <p:grpSp>
          <p:nvGrpSpPr>
            <p:cNvPr id="60" name="Google Shape;268;p5">
              <a:extLst>
                <a:ext uri="{FF2B5EF4-FFF2-40B4-BE49-F238E27FC236}">
                  <a16:creationId xmlns:a16="http://schemas.microsoft.com/office/drawing/2014/main" id="{5ECC5E06-0D3B-43D8-A4CB-98D1A7FB8568}"/>
                </a:ext>
              </a:extLst>
            </p:cNvPr>
            <p:cNvGrpSpPr/>
            <p:nvPr/>
          </p:nvGrpSpPr>
          <p:grpSpPr>
            <a:xfrm>
              <a:off x="8600636" y="3503754"/>
              <a:ext cx="2375719" cy="1271006"/>
              <a:chOff x="8361819" y="3456207"/>
              <a:chExt cx="2375719" cy="1271006"/>
            </a:xfrm>
          </p:grpSpPr>
          <p:sp>
            <p:nvSpPr>
              <p:cNvPr id="85" name="Google Shape;269;p5">
                <a:extLst>
                  <a:ext uri="{FF2B5EF4-FFF2-40B4-BE49-F238E27FC236}">
                    <a16:creationId xmlns:a16="http://schemas.microsoft.com/office/drawing/2014/main" id="{0E3AE826-3D8D-403A-A45D-AD258BD52FDC}"/>
                  </a:ext>
                </a:extLst>
              </p:cNvPr>
              <p:cNvSpPr txBox="1"/>
              <p:nvPr/>
            </p:nvSpPr>
            <p:spPr>
              <a:xfrm>
                <a:off x="8361819" y="3456207"/>
                <a:ext cx="2375367"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dirty="0">
                    <a:solidFill>
                      <a:srgbClr val="3F3F3F"/>
                    </a:solidFill>
                    <a:latin typeface="Calibri"/>
                    <a:ea typeface="Calibri"/>
                    <a:cs typeface="Calibri"/>
                    <a:sym typeface="Calibri"/>
                  </a:rPr>
                  <a:t>Key Highlights</a:t>
                </a:r>
                <a:endParaRPr sz="1800" b="1" dirty="0">
                  <a:solidFill>
                    <a:srgbClr val="3F3F3F"/>
                  </a:solidFill>
                  <a:latin typeface="Calibri"/>
                  <a:ea typeface="Calibri"/>
                  <a:cs typeface="Calibri"/>
                  <a:sym typeface="Calibri"/>
                </a:endParaRPr>
              </a:p>
            </p:txBody>
          </p:sp>
          <p:sp>
            <p:nvSpPr>
              <p:cNvPr id="86" name="Google Shape;270;p5">
                <a:extLst>
                  <a:ext uri="{FF2B5EF4-FFF2-40B4-BE49-F238E27FC236}">
                    <a16:creationId xmlns:a16="http://schemas.microsoft.com/office/drawing/2014/main" id="{7AF24967-7EFA-4E1F-8952-133181A26FE7}"/>
                  </a:ext>
                </a:extLst>
              </p:cNvPr>
              <p:cNvSpPr txBox="1"/>
              <p:nvPr/>
            </p:nvSpPr>
            <p:spPr>
              <a:xfrm>
                <a:off x="8362171" y="3780274"/>
                <a:ext cx="2375367" cy="9469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dirty="0">
                    <a:solidFill>
                      <a:srgbClr val="737272"/>
                    </a:solidFill>
                    <a:latin typeface="Calibri"/>
                    <a:ea typeface="Calibri"/>
                    <a:cs typeface="Calibri"/>
                    <a:sym typeface="Calibri"/>
                  </a:rPr>
                  <a:t>Minimalistic Packaging Using Recyclable, Reusable And Compostable Materials</a:t>
                </a:r>
                <a:endParaRPr sz="1000" dirty="0"/>
              </a:p>
              <a:p>
                <a:pPr marL="0" marR="0" lvl="0" indent="0" algn="l" rtl="0">
                  <a:spcBef>
                    <a:spcPts val="0"/>
                  </a:spcBef>
                  <a:spcAft>
                    <a:spcPts val="0"/>
                  </a:spcAft>
                  <a:buNone/>
                </a:pPr>
                <a:r>
                  <a:rPr lang="en-US" sz="1000" dirty="0">
                    <a:solidFill>
                      <a:srgbClr val="3F3F3F"/>
                    </a:solidFill>
                    <a:latin typeface="Calibri"/>
                    <a:ea typeface="Calibri"/>
                    <a:cs typeface="Calibri"/>
                    <a:sym typeface="Calibri"/>
                  </a:rPr>
                  <a:t>.</a:t>
                </a:r>
                <a:endParaRPr sz="1000" dirty="0">
                  <a:solidFill>
                    <a:srgbClr val="3F3F3F"/>
                  </a:solidFill>
                  <a:latin typeface="Calibri"/>
                  <a:ea typeface="Calibri"/>
                  <a:cs typeface="Calibri"/>
                  <a:sym typeface="Calibri"/>
                </a:endParaRPr>
              </a:p>
            </p:txBody>
          </p:sp>
        </p:grpSp>
        <p:sp>
          <p:nvSpPr>
            <p:cNvPr id="61" name="Google Shape;271;p5">
              <a:extLst>
                <a:ext uri="{FF2B5EF4-FFF2-40B4-BE49-F238E27FC236}">
                  <a16:creationId xmlns:a16="http://schemas.microsoft.com/office/drawing/2014/main" id="{395924A6-6572-4B42-BFEF-C735A3ADFEDD}"/>
                </a:ext>
              </a:extLst>
            </p:cNvPr>
            <p:cNvSpPr txBox="1"/>
            <p:nvPr/>
          </p:nvSpPr>
          <p:spPr>
            <a:xfrm>
              <a:off x="5461661" y="3762052"/>
              <a:ext cx="126868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TEXT</a:t>
              </a:r>
              <a:endParaRPr sz="2800" b="1">
                <a:solidFill>
                  <a:schemeClr val="lt1"/>
                </a:solidFill>
                <a:latin typeface="Calibri"/>
                <a:ea typeface="Calibri"/>
                <a:cs typeface="Calibri"/>
                <a:sym typeface="Calibri"/>
              </a:endParaRPr>
            </a:p>
          </p:txBody>
        </p:sp>
        <p:grpSp>
          <p:nvGrpSpPr>
            <p:cNvPr id="62" name="Google Shape;272;p5">
              <a:extLst>
                <a:ext uri="{FF2B5EF4-FFF2-40B4-BE49-F238E27FC236}">
                  <a16:creationId xmlns:a16="http://schemas.microsoft.com/office/drawing/2014/main" id="{AB48F8A4-B147-4E0F-9A06-DAC2CB6A58C3}"/>
                </a:ext>
              </a:extLst>
            </p:cNvPr>
            <p:cNvGrpSpPr/>
            <p:nvPr/>
          </p:nvGrpSpPr>
          <p:grpSpPr>
            <a:xfrm>
              <a:off x="767444" y="1912983"/>
              <a:ext cx="2775380" cy="1349452"/>
              <a:chOff x="1953442" y="1526439"/>
              <a:chExt cx="1568801" cy="1349451"/>
            </a:xfrm>
          </p:grpSpPr>
          <p:sp>
            <p:nvSpPr>
              <p:cNvPr id="83" name="Google Shape;273;p5">
                <a:extLst>
                  <a:ext uri="{FF2B5EF4-FFF2-40B4-BE49-F238E27FC236}">
                    <a16:creationId xmlns:a16="http://schemas.microsoft.com/office/drawing/2014/main" id="{F2C2B554-09F5-49C7-936C-390FF590AE27}"/>
                  </a:ext>
                </a:extLst>
              </p:cNvPr>
              <p:cNvSpPr txBox="1"/>
              <p:nvPr/>
            </p:nvSpPr>
            <p:spPr>
              <a:xfrm>
                <a:off x="1953442" y="1526439"/>
                <a:ext cx="1568801" cy="507831"/>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400" b="1">
                    <a:solidFill>
                      <a:srgbClr val="262626"/>
                    </a:solidFill>
                    <a:latin typeface="Calibri"/>
                    <a:ea typeface="Calibri"/>
                    <a:cs typeface="Calibri"/>
                    <a:sym typeface="Calibri"/>
                  </a:rPr>
                  <a:t>Carton-free version </a:t>
                </a:r>
                <a:r>
                  <a:rPr lang="en-US" sz="2700" b="1">
                    <a:solidFill>
                      <a:schemeClr val="accent1"/>
                    </a:solidFill>
                    <a:latin typeface="Calibri"/>
                    <a:ea typeface="Calibri"/>
                    <a:cs typeface="Calibri"/>
                    <a:sym typeface="Calibri"/>
                  </a:rPr>
                  <a:t>A</a:t>
                </a:r>
                <a:endParaRPr sz="2700" b="1">
                  <a:solidFill>
                    <a:schemeClr val="accent1"/>
                  </a:solidFill>
                  <a:latin typeface="Calibri"/>
                  <a:ea typeface="Calibri"/>
                  <a:cs typeface="Calibri"/>
                  <a:sym typeface="Calibri"/>
                </a:endParaRPr>
              </a:p>
            </p:txBody>
          </p:sp>
          <p:sp>
            <p:nvSpPr>
              <p:cNvPr id="84" name="Google Shape;274;p5">
                <a:extLst>
                  <a:ext uri="{FF2B5EF4-FFF2-40B4-BE49-F238E27FC236}">
                    <a16:creationId xmlns:a16="http://schemas.microsoft.com/office/drawing/2014/main" id="{B63AB7C7-AA11-4F75-8002-6BE3F899A1B7}"/>
                  </a:ext>
                </a:extLst>
              </p:cNvPr>
              <p:cNvSpPr txBox="1"/>
              <p:nvPr/>
            </p:nvSpPr>
            <p:spPr>
              <a:xfrm>
                <a:off x="1953443" y="1928951"/>
                <a:ext cx="1568800" cy="94693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dirty="0">
                    <a:solidFill>
                      <a:srgbClr val="3F3F3F"/>
                    </a:solidFill>
                    <a:latin typeface="Calibri"/>
                    <a:ea typeface="Calibri"/>
                    <a:cs typeface="Calibri"/>
                    <a:sym typeface="Calibri"/>
                  </a:rPr>
                  <a:t>Got rid of outer box packaging. Just bottles. Less packaging material used means less waste.</a:t>
                </a:r>
                <a:endParaRPr sz="1000" dirty="0"/>
              </a:p>
              <a:p>
                <a:pPr marL="0" marR="0" lvl="0" indent="0" algn="r" rtl="0">
                  <a:spcBef>
                    <a:spcPts val="0"/>
                  </a:spcBef>
                  <a:spcAft>
                    <a:spcPts val="0"/>
                  </a:spcAft>
                  <a:buNone/>
                </a:pPr>
                <a:r>
                  <a:rPr lang="en-US" sz="1000" dirty="0">
                    <a:solidFill>
                      <a:srgbClr val="3F3F3F"/>
                    </a:solidFill>
                    <a:latin typeface="Calibri"/>
                    <a:ea typeface="Calibri"/>
                    <a:cs typeface="Calibri"/>
                    <a:sym typeface="Calibri"/>
                  </a:rPr>
                  <a:t>. </a:t>
                </a:r>
                <a:endParaRPr sz="1000" dirty="0">
                  <a:solidFill>
                    <a:srgbClr val="3F3F3F"/>
                  </a:solidFill>
                  <a:latin typeface="Calibri"/>
                  <a:ea typeface="Calibri"/>
                  <a:cs typeface="Calibri"/>
                  <a:sym typeface="Calibri"/>
                </a:endParaRPr>
              </a:p>
            </p:txBody>
          </p:sp>
        </p:grpSp>
        <p:grpSp>
          <p:nvGrpSpPr>
            <p:cNvPr id="63" name="Google Shape;275;p5">
              <a:extLst>
                <a:ext uri="{FF2B5EF4-FFF2-40B4-BE49-F238E27FC236}">
                  <a16:creationId xmlns:a16="http://schemas.microsoft.com/office/drawing/2014/main" id="{4E0B0797-65F0-46EE-BCFE-580DB329D164}"/>
                </a:ext>
              </a:extLst>
            </p:cNvPr>
            <p:cNvGrpSpPr/>
            <p:nvPr/>
          </p:nvGrpSpPr>
          <p:grpSpPr>
            <a:xfrm>
              <a:off x="8650105" y="1912982"/>
              <a:ext cx="2775377" cy="1407093"/>
              <a:chOff x="8749685" y="1526439"/>
              <a:chExt cx="1568800" cy="1407093"/>
            </a:xfrm>
          </p:grpSpPr>
          <p:sp>
            <p:nvSpPr>
              <p:cNvPr id="81" name="Google Shape;276;p5">
                <a:extLst>
                  <a:ext uri="{FF2B5EF4-FFF2-40B4-BE49-F238E27FC236}">
                    <a16:creationId xmlns:a16="http://schemas.microsoft.com/office/drawing/2014/main" id="{E05A9755-8674-4CCD-AE4B-15ABAAB08FA5}"/>
                  </a:ext>
                </a:extLst>
              </p:cNvPr>
              <p:cNvSpPr txBox="1"/>
              <p:nvPr/>
            </p:nvSpPr>
            <p:spPr>
              <a:xfrm>
                <a:off x="8749685" y="1526439"/>
                <a:ext cx="1568800" cy="5078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rgbClr val="262626"/>
                    </a:solidFill>
                    <a:latin typeface="Calibri"/>
                    <a:ea typeface="Calibri"/>
                    <a:cs typeface="Calibri"/>
                    <a:sym typeface="Calibri"/>
                  </a:rPr>
                  <a:t>Paper Bottle </a:t>
                </a:r>
                <a:r>
                  <a:rPr lang="en-US" sz="2700" b="1">
                    <a:solidFill>
                      <a:srgbClr val="3A3838"/>
                    </a:solidFill>
                    <a:latin typeface="Calibri"/>
                    <a:ea typeface="Calibri"/>
                    <a:cs typeface="Calibri"/>
                    <a:sym typeface="Calibri"/>
                  </a:rPr>
                  <a:t>B</a:t>
                </a:r>
                <a:endParaRPr sz="2700" b="1">
                  <a:solidFill>
                    <a:srgbClr val="3A3838"/>
                  </a:solidFill>
                  <a:latin typeface="Calibri"/>
                  <a:ea typeface="Calibri"/>
                  <a:cs typeface="Calibri"/>
                  <a:sym typeface="Calibri"/>
                </a:endParaRPr>
              </a:p>
            </p:txBody>
          </p:sp>
          <p:sp>
            <p:nvSpPr>
              <p:cNvPr id="82" name="Google Shape;277;p5">
                <a:extLst>
                  <a:ext uri="{FF2B5EF4-FFF2-40B4-BE49-F238E27FC236}">
                    <a16:creationId xmlns:a16="http://schemas.microsoft.com/office/drawing/2014/main" id="{9A062323-AE5D-4BE1-8AED-E6F7F6244AA9}"/>
                  </a:ext>
                </a:extLst>
              </p:cNvPr>
              <p:cNvSpPr txBox="1"/>
              <p:nvPr/>
            </p:nvSpPr>
            <p:spPr>
              <a:xfrm>
                <a:off x="8749685" y="1928950"/>
                <a:ext cx="1568800" cy="100458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00" dirty="0">
                    <a:solidFill>
                      <a:srgbClr val="3F3F3F"/>
                    </a:solidFill>
                    <a:latin typeface="Calibri"/>
                    <a:ea typeface="Calibri"/>
                    <a:cs typeface="Calibri"/>
                    <a:sym typeface="Calibri"/>
                  </a:rPr>
                  <a:t>Outer part is made up of paperboard and inner part with recyclable plastic, providing it the necessary strength</a:t>
                </a:r>
                <a:r>
                  <a:rPr lang="en-US" sz="1000" dirty="0">
                    <a:solidFill>
                      <a:srgbClr val="0A0A0A"/>
                    </a:solidFill>
                    <a:latin typeface="Calibri"/>
                    <a:ea typeface="Calibri"/>
                    <a:cs typeface="Calibri"/>
                    <a:sym typeface="Calibri"/>
                  </a:rPr>
                  <a:t>.</a:t>
                </a:r>
                <a:endParaRPr sz="1000" dirty="0">
                  <a:solidFill>
                    <a:schemeClr val="dk1"/>
                  </a:solidFill>
                  <a:latin typeface="Calibri"/>
                  <a:ea typeface="Calibri"/>
                  <a:cs typeface="Calibri"/>
                  <a:sym typeface="Calibri"/>
                </a:endParaRPr>
              </a:p>
            </p:txBody>
          </p:sp>
        </p:grpSp>
        <p:grpSp>
          <p:nvGrpSpPr>
            <p:cNvPr id="64" name="Google Shape;278;p5">
              <a:extLst>
                <a:ext uri="{FF2B5EF4-FFF2-40B4-BE49-F238E27FC236}">
                  <a16:creationId xmlns:a16="http://schemas.microsoft.com/office/drawing/2014/main" id="{0E87ABA9-36AF-4FE8-9478-72C315F6376D}"/>
                </a:ext>
              </a:extLst>
            </p:cNvPr>
            <p:cNvGrpSpPr/>
            <p:nvPr/>
          </p:nvGrpSpPr>
          <p:grpSpPr>
            <a:xfrm>
              <a:off x="767443" y="4927360"/>
              <a:ext cx="2775379" cy="864035"/>
              <a:chOff x="1953443" y="5156445"/>
              <a:chExt cx="1568801" cy="864035"/>
            </a:xfrm>
          </p:grpSpPr>
          <p:sp>
            <p:nvSpPr>
              <p:cNvPr id="79" name="Google Shape;279;p5">
                <a:extLst>
                  <a:ext uri="{FF2B5EF4-FFF2-40B4-BE49-F238E27FC236}">
                    <a16:creationId xmlns:a16="http://schemas.microsoft.com/office/drawing/2014/main" id="{2E58F83C-BA7E-4107-BE11-B58C5202BB6B}"/>
                  </a:ext>
                </a:extLst>
              </p:cNvPr>
              <p:cNvSpPr txBox="1"/>
              <p:nvPr/>
            </p:nvSpPr>
            <p:spPr>
              <a:xfrm>
                <a:off x="1953443" y="5156445"/>
                <a:ext cx="1568800" cy="507831"/>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400" b="1">
                    <a:solidFill>
                      <a:srgbClr val="262626"/>
                    </a:solidFill>
                    <a:latin typeface="Calibri"/>
                    <a:ea typeface="Calibri"/>
                    <a:cs typeface="Calibri"/>
                    <a:sym typeface="Calibri"/>
                  </a:rPr>
                  <a:t>Metal-Free Pumper </a:t>
                </a:r>
                <a:r>
                  <a:rPr lang="en-US" sz="2700" b="1">
                    <a:solidFill>
                      <a:srgbClr val="92D050"/>
                    </a:solidFill>
                    <a:latin typeface="Calibri"/>
                    <a:ea typeface="Calibri"/>
                    <a:cs typeface="Calibri"/>
                    <a:sym typeface="Calibri"/>
                  </a:rPr>
                  <a:t>C</a:t>
                </a:r>
                <a:endParaRPr sz="2700" b="1">
                  <a:solidFill>
                    <a:srgbClr val="92D050"/>
                  </a:solidFill>
                  <a:latin typeface="Calibri"/>
                  <a:ea typeface="Calibri"/>
                  <a:cs typeface="Calibri"/>
                  <a:sym typeface="Calibri"/>
                </a:endParaRPr>
              </a:p>
            </p:txBody>
          </p:sp>
          <p:sp>
            <p:nvSpPr>
              <p:cNvPr id="80" name="Google Shape;280;p5">
                <a:extLst>
                  <a:ext uri="{FF2B5EF4-FFF2-40B4-BE49-F238E27FC236}">
                    <a16:creationId xmlns:a16="http://schemas.microsoft.com/office/drawing/2014/main" id="{A1EF9D4C-C19F-4567-ABA5-9D69BBA4C253}"/>
                  </a:ext>
                </a:extLst>
              </p:cNvPr>
              <p:cNvSpPr txBox="1"/>
              <p:nvPr/>
            </p:nvSpPr>
            <p:spPr>
              <a:xfrm>
                <a:off x="1953444" y="5558815"/>
                <a:ext cx="1568800"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rgbClr val="3F3F3F"/>
                    </a:solidFill>
                    <a:latin typeface="Calibri"/>
                    <a:ea typeface="Calibri"/>
                    <a:cs typeface="Calibri"/>
                    <a:sym typeface="Calibri"/>
                  </a:rPr>
                  <a:t>Metal free pumper ensures everything is recyclable.</a:t>
                </a:r>
                <a:endParaRPr sz="1200" dirty="0">
                  <a:solidFill>
                    <a:srgbClr val="3F3F3F"/>
                  </a:solidFill>
                  <a:latin typeface="Calibri"/>
                  <a:ea typeface="Calibri"/>
                  <a:cs typeface="Calibri"/>
                  <a:sym typeface="Calibri"/>
                </a:endParaRPr>
              </a:p>
            </p:txBody>
          </p:sp>
        </p:grpSp>
        <p:grpSp>
          <p:nvGrpSpPr>
            <p:cNvPr id="65" name="Google Shape;281;p5">
              <a:extLst>
                <a:ext uri="{FF2B5EF4-FFF2-40B4-BE49-F238E27FC236}">
                  <a16:creationId xmlns:a16="http://schemas.microsoft.com/office/drawing/2014/main" id="{6E85903F-49AF-4D36-AC17-6E68F7AC1EE3}"/>
                </a:ext>
              </a:extLst>
            </p:cNvPr>
            <p:cNvGrpSpPr/>
            <p:nvPr/>
          </p:nvGrpSpPr>
          <p:grpSpPr>
            <a:xfrm>
              <a:off x="8650105" y="4927360"/>
              <a:ext cx="2775377" cy="1418033"/>
              <a:chOff x="8749685" y="5156445"/>
              <a:chExt cx="1568800" cy="1418033"/>
            </a:xfrm>
          </p:grpSpPr>
          <p:sp>
            <p:nvSpPr>
              <p:cNvPr id="77" name="Google Shape;282;p5">
                <a:extLst>
                  <a:ext uri="{FF2B5EF4-FFF2-40B4-BE49-F238E27FC236}">
                    <a16:creationId xmlns:a16="http://schemas.microsoft.com/office/drawing/2014/main" id="{2634B987-6DDF-4F24-834B-BB6B4A1BAD1E}"/>
                  </a:ext>
                </a:extLst>
              </p:cNvPr>
              <p:cNvSpPr txBox="1"/>
              <p:nvPr/>
            </p:nvSpPr>
            <p:spPr>
              <a:xfrm>
                <a:off x="8749685" y="5156445"/>
                <a:ext cx="1568800" cy="5078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rgbClr val="262626"/>
                    </a:solidFill>
                    <a:latin typeface="Calibri"/>
                    <a:ea typeface="Calibri"/>
                    <a:cs typeface="Calibri"/>
                    <a:sym typeface="Calibri"/>
                  </a:rPr>
                  <a:t>QR On Bottles  </a:t>
                </a:r>
                <a:r>
                  <a:rPr lang="en-US" sz="2700" b="1">
                    <a:solidFill>
                      <a:schemeClr val="accent3"/>
                    </a:solidFill>
                    <a:latin typeface="Calibri"/>
                    <a:ea typeface="Calibri"/>
                    <a:cs typeface="Calibri"/>
                    <a:sym typeface="Calibri"/>
                  </a:rPr>
                  <a:t>D</a:t>
                </a:r>
                <a:endParaRPr sz="2700" b="1">
                  <a:solidFill>
                    <a:schemeClr val="accent3"/>
                  </a:solidFill>
                  <a:latin typeface="Calibri"/>
                  <a:ea typeface="Calibri"/>
                  <a:cs typeface="Calibri"/>
                  <a:sym typeface="Calibri"/>
                </a:endParaRPr>
              </a:p>
            </p:txBody>
          </p:sp>
          <p:sp>
            <p:nvSpPr>
              <p:cNvPr id="78" name="Google Shape;283;p5">
                <a:extLst>
                  <a:ext uri="{FF2B5EF4-FFF2-40B4-BE49-F238E27FC236}">
                    <a16:creationId xmlns:a16="http://schemas.microsoft.com/office/drawing/2014/main" id="{8E72F58B-380D-4DD2-9196-FFD01E43753E}"/>
                  </a:ext>
                </a:extLst>
              </p:cNvPr>
              <p:cNvSpPr txBox="1"/>
              <p:nvPr/>
            </p:nvSpPr>
            <p:spPr>
              <a:xfrm>
                <a:off x="8749685" y="5558815"/>
                <a:ext cx="15688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3F3F3F"/>
                    </a:solidFill>
                    <a:latin typeface="Calibri"/>
                    <a:ea typeface="Calibri"/>
                    <a:cs typeface="Calibri"/>
                    <a:sym typeface="Calibri"/>
                  </a:rPr>
                  <a:t>Every package will contain a QR code, which will lead to the links of our social media handles, which will demonstrate our eco-friendly initiatives.</a:t>
                </a:r>
                <a:endParaRPr sz="1200">
                  <a:solidFill>
                    <a:srgbClr val="3F3F3F"/>
                  </a:solidFill>
                  <a:latin typeface="Calibri"/>
                  <a:ea typeface="Calibri"/>
                  <a:cs typeface="Calibri"/>
                  <a:sym typeface="Calibri"/>
                </a:endParaRPr>
              </a:p>
            </p:txBody>
          </p:sp>
        </p:grpSp>
        <p:pic>
          <p:nvPicPr>
            <p:cNvPr id="66" name="Google Shape;284;p5">
              <a:extLst>
                <a:ext uri="{FF2B5EF4-FFF2-40B4-BE49-F238E27FC236}">
                  <a16:creationId xmlns:a16="http://schemas.microsoft.com/office/drawing/2014/main" id="{F44697B8-8C08-4D43-A854-9A455D8AE9A2}"/>
                </a:ext>
              </a:extLst>
            </p:cNvPr>
            <p:cNvPicPr preferRelativeResize="0"/>
            <p:nvPr/>
          </p:nvPicPr>
          <p:blipFill rotWithShape="1">
            <a:blip r:embed="rId2">
              <a:alphaModFix/>
            </a:blip>
            <a:srcRect/>
            <a:stretch/>
          </p:blipFill>
          <p:spPr>
            <a:xfrm>
              <a:off x="5022335" y="2805593"/>
              <a:ext cx="2172396" cy="2355609"/>
            </a:xfrm>
            <a:prstGeom prst="rect">
              <a:avLst/>
            </a:prstGeom>
            <a:noFill/>
            <a:ln>
              <a:noFill/>
            </a:ln>
          </p:spPr>
        </p:pic>
        <p:pic>
          <p:nvPicPr>
            <p:cNvPr id="67" name="Google Shape;285;p5">
              <a:extLst>
                <a:ext uri="{FF2B5EF4-FFF2-40B4-BE49-F238E27FC236}">
                  <a16:creationId xmlns:a16="http://schemas.microsoft.com/office/drawing/2014/main" id="{33A96526-2636-4E74-AD0F-B4C71B59043D}"/>
                </a:ext>
              </a:extLst>
            </p:cNvPr>
            <p:cNvPicPr preferRelativeResize="0"/>
            <p:nvPr/>
          </p:nvPicPr>
          <p:blipFill rotWithShape="1">
            <a:blip r:embed="rId3">
              <a:alphaModFix/>
            </a:blip>
            <a:srcRect/>
            <a:stretch/>
          </p:blipFill>
          <p:spPr>
            <a:xfrm>
              <a:off x="3898445" y="5115496"/>
              <a:ext cx="738168" cy="645896"/>
            </a:xfrm>
            <a:prstGeom prst="rect">
              <a:avLst/>
            </a:prstGeom>
            <a:noFill/>
            <a:ln>
              <a:noFill/>
            </a:ln>
          </p:spPr>
        </p:pic>
        <p:pic>
          <p:nvPicPr>
            <p:cNvPr id="68" name="Google Shape;286;p5">
              <a:extLst>
                <a:ext uri="{FF2B5EF4-FFF2-40B4-BE49-F238E27FC236}">
                  <a16:creationId xmlns:a16="http://schemas.microsoft.com/office/drawing/2014/main" id="{D071F10C-449E-429E-8AB8-198B1B1A457E}"/>
                </a:ext>
              </a:extLst>
            </p:cNvPr>
            <p:cNvPicPr preferRelativeResize="0"/>
            <p:nvPr/>
          </p:nvPicPr>
          <p:blipFill rotWithShape="1">
            <a:blip r:embed="rId4">
              <a:alphaModFix/>
            </a:blip>
            <a:srcRect/>
            <a:stretch/>
          </p:blipFill>
          <p:spPr>
            <a:xfrm>
              <a:off x="7597445" y="5161203"/>
              <a:ext cx="738511" cy="738511"/>
            </a:xfrm>
            <a:prstGeom prst="rect">
              <a:avLst/>
            </a:prstGeom>
            <a:noFill/>
            <a:ln>
              <a:noFill/>
            </a:ln>
          </p:spPr>
        </p:pic>
        <p:pic>
          <p:nvPicPr>
            <p:cNvPr id="74" name="Google Shape;287;p5">
              <a:extLst>
                <a:ext uri="{FF2B5EF4-FFF2-40B4-BE49-F238E27FC236}">
                  <a16:creationId xmlns:a16="http://schemas.microsoft.com/office/drawing/2014/main" id="{D109916F-7E9A-4198-9308-5BEA5A1FC110}"/>
                </a:ext>
              </a:extLst>
            </p:cNvPr>
            <p:cNvPicPr preferRelativeResize="0"/>
            <p:nvPr/>
          </p:nvPicPr>
          <p:blipFill rotWithShape="1">
            <a:blip r:embed="rId5">
              <a:alphaModFix/>
            </a:blip>
            <a:srcRect/>
            <a:stretch/>
          </p:blipFill>
          <p:spPr>
            <a:xfrm>
              <a:off x="7742445" y="2008691"/>
              <a:ext cx="378969" cy="927152"/>
            </a:xfrm>
            <a:prstGeom prst="rect">
              <a:avLst/>
            </a:prstGeom>
            <a:noFill/>
            <a:ln>
              <a:noFill/>
            </a:ln>
          </p:spPr>
        </p:pic>
        <p:pic>
          <p:nvPicPr>
            <p:cNvPr id="75" name="Google Shape;288;p5">
              <a:extLst>
                <a:ext uri="{FF2B5EF4-FFF2-40B4-BE49-F238E27FC236}">
                  <a16:creationId xmlns:a16="http://schemas.microsoft.com/office/drawing/2014/main" id="{C9C59F3E-2474-45A8-85FC-DE266D41392A}"/>
                </a:ext>
              </a:extLst>
            </p:cNvPr>
            <p:cNvPicPr preferRelativeResize="0"/>
            <p:nvPr/>
          </p:nvPicPr>
          <p:blipFill rotWithShape="1">
            <a:blip r:embed="rId6">
              <a:alphaModFix/>
            </a:blip>
            <a:srcRect/>
            <a:stretch/>
          </p:blipFill>
          <p:spPr>
            <a:xfrm>
              <a:off x="4035642" y="1960618"/>
              <a:ext cx="445318" cy="1025767"/>
            </a:xfrm>
            <a:prstGeom prst="rect">
              <a:avLst/>
            </a:prstGeom>
            <a:noFill/>
            <a:ln>
              <a:noFill/>
            </a:ln>
          </p:spPr>
        </p:pic>
        <p:pic>
          <p:nvPicPr>
            <p:cNvPr id="76" name="Google Shape;289;p5">
              <a:extLst>
                <a:ext uri="{FF2B5EF4-FFF2-40B4-BE49-F238E27FC236}">
                  <a16:creationId xmlns:a16="http://schemas.microsoft.com/office/drawing/2014/main" id="{419B8BA0-7FDA-40E5-B9C1-205E55E553AE}"/>
                </a:ext>
              </a:extLst>
            </p:cNvPr>
            <p:cNvPicPr preferRelativeResize="0"/>
            <p:nvPr/>
          </p:nvPicPr>
          <p:blipFill rotWithShape="1">
            <a:blip r:embed="rId7">
              <a:alphaModFix/>
            </a:blip>
            <a:srcRect/>
            <a:stretch/>
          </p:blipFill>
          <p:spPr>
            <a:xfrm>
              <a:off x="5858909" y="3886934"/>
              <a:ext cx="563288" cy="563288"/>
            </a:xfrm>
            <a:prstGeom prst="rect">
              <a:avLst/>
            </a:prstGeom>
            <a:noFill/>
            <a:ln>
              <a:noFill/>
            </a:ln>
          </p:spPr>
        </p:pic>
      </p:grpSp>
    </p:spTree>
    <p:extLst>
      <p:ext uri="{BB962C8B-B14F-4D97-AF65-F5344CB8AC3E}">
        <p14:creationId xmlns:p14="http://schemas.microsoft.com/office/powerpoint/2010/main" val="400624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orms response chart. Question title: Do you prefer carrying your personal care products while travelling?. Number of responses: 43 responses.">
            <a:extLst>
              <a:ext uri="{FF2B5EF4-FFF2-40B4-BE49-F238E27FC236}">
                <a16:creationId xmlns:a16="http://schemas.microsoft.com/office/drawing/2014/main" id="{982556EE-422B-4ABA-A74C-0D745F3569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689"/>
          <a:stretch/>
        </p:blipFill>
        <p:spPr bwMode="auto">
          <a:xfrm>
            <a:off x="8066342" y="4495625"/>
            <a:ext cx="4114710" cy="232951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012F30E-BC9C-492D-A470-403635DEC499}"/>
              </a:ext>
            </a:extLst>
          </p:cNvPr>
          <p:cNvSpPr/>
          <p:nvPr/>
        </p:nvSpPr>
        <p:spPr>
          <a:xfrm>
            <a:off x="118361" y="968202"/>
            <a:ext cx="2971798" cy="2103064"/>
          </a:xfrm>
          <a:prstGeom prst="rect">
            <a:avLst/>
          </a:prstGeom>
          <a:solidFill>
            <a:srgbClr val="C00000"/>
          </a:solid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5F3E60D-8CE1-40F9-8B3D-5D212F55FBA7}"/>
              </a:ext>
            </a:extLst>
          </p:cNvPr>
          <p:cNvSpPr/>
          <p:nvPr/>
        </p:nvSpPr>
        <p:spPr>
          <a:xfrm>
            <a:off x="0" y="-1"/>
            <a:ext cx="12192000" cy="426443"/>
          </a:xfrm>
          <a:prstGeom prst="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Freeform: Shape 20">
            <a:extLst>
              <a:ext uri="{FF2B5EF4-FFF2-40B4-BE49-F238E27FC236}">
                <a16:creationId xmlns:a16="http://schemas.microsoft.com/office/drawing/2014/main" id="{5ED6E6E6-D092-4E55-BEC9-9AAA39FA9600}"/>
              </a:ext>
            </a:extLst>
          </p:cNvPr>
          <p:cNvSpPr/>
          <p:nvPr/>
        </p:nvSpPr>
        <p:spPr>
          <a:xfrm>
            <a:off x="1873340" y="1051426"/>
            <a:ext cx="997631" cy="745400"/>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bg1"/>
          </a:solidFill>
          <a:ln w="7309"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6119A3F7-322E-4D08-A30E-D8EE3EBB504D}"/>
              </a:ext>
            </a:extLst>
          </p:cNvPr>
          <p:cNvGrpSpPr/>
          <p:nvPr/>
        </p:nvGrpSpPr>
        <p:grpSpPr>
          <a:xfrm>
            <a:off x="187555" y="1176805"/>
            <a:ext cx="2324968" cy="1888288"/>
            <a:chOff x="494432" y="1823136"/>
            <a:chExt cx="5615695" cy="4412608"/>
          </a:xfrm>
          <a:solidFill>
            <a:schemeClr val="bg1"/>
          </a:solidFill>
        </p:grpSpPr>
        <p:sp>
          <p:nvSpPr>
            <p:cNvPr id="20" name="Freeform: Shape 19">
              <a:extLst>
                <a:ext uri="{FF2B5EF4-FFF2-40B4-BE49-F238E27FC236}">
                  <a16:creationId xmlns:a16="http://schemas.microsoft.com/office/drawing/2014/main" id="{81ED7669-58C1-4397-A029-C068960E664A}"/>
                </a:ext>
              </a:extLst>
            </p:cNvPr>
            <p:cNvSpPr/>
            <p:nvPr/>
          </p:nvSpPr>
          <p:spPr>
            <a:xfrm>
              <a:off x="494432" y="2451503"/>
              <a:ext cx="4978429" cy="3784241"/>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grpFill/>
            <a:ln w="7309"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BB229F4-6EE5-4CAB-B548-1AD1CF936547}"/>
                </a:ext>
              </a:extLst>
            </p:cNvPr>
            <p:cNvSpPr/>
            <p:nvPr/>
          </p:nvSpPr>
          <p:spPr>
            <a:xfrm>
              <a:off x="3430795" y="2067643"/>
              <a:ext cx="974620" cy="666880"/>
            </a:xfrm>
            <a:custGeom>
              <a:avLst/>
              <a:gdLst>
                <a:gd name="connsiteX0" fmla="*/ 1269220 w 1400875"/>
                <a:gd name="connsiteY0" fmla="*/ 632077 h 958544"/>
                <a:gd name="connsiteX1" fmla="*/ 1057046 w 1400875"/>
                <a:gd name="connsiteY1" fmla="*/ 894041 h 958544"/>
                <a:gd name="connsiteX2" fmla="*/ 905995 w 1400875"/>
                <a:gd name="connsiteY2" fmla="*/ 880149 h 958544"/>
                <a:gd name="connsiteX3" fmla="*/ 868342 w 1400875"/>
                <a:gd name="connsiteY3" fmla="*/ 887022 h 958544"/>
                <a:gd name="connsiteX4" fmla="*/ 468048 w 1400875"/>
                <a:gd name="connsiteY4" fmla="*/ 885633 h 958544"/>
                <a:gd name="connsiteX5" fmla="*/ 406560 w 1400875"/>
                <a:gd name="connsiteY5" fmla="*/ 872107 h 958544"/>
                <a:gd name="connsiteX6" fmla="*/ 86179 w 1400875"/>
                <a:gd name="connsiteY6" fmla="*/ 770699 h 958544"/>
                <a:gd name="connsiteX7" fmla="*/ 48379 w 1400875"/>
                <a:gd name="connsiteY7" fmla="*/ 565252 h 958544"/>
                <a:gd name="connsiteX8" fmla="*/ 46698 w 1400875"/>
                <a:gd name="connsiteY8" fmla="*/ 529719 h 958544"/>
                <a:gd name="connsiteX9" fmla="*/ 190657 w 1400875"/>
                <a:gd name="connsiteY9" fmla="*/ 193399 h 958544"/>
                <a:gd name="connsiteX10" fmla="*/ 242348 w 1400875"/>
                <a:gd name="connsiteY10" fmla="*/ 148654 h 958544"/>
                <a:gd name="connsiteX11" fmla="*/ 444213 w 1400875"/>
                <a:gd name="connsiteY11" fmla="*/ 3232 h 958544"/>
                <a:gd name="connsiteX12" fmla="*/ 654925 w 1400875"/>
                <a:gd name="connsiteY12" fmla="*/ 45930 h 958544"/>
                <a:gd name="connsiteX13" fmla="*/ 704276 w 1400875"/>
                <a:gd name="connsiteY13" fmla="*/ 45637 h 958544"/>
                <a:gd name="connsiteX14" fmla="*/ 1067429 w 1400875"/>
                <a:gd name="connsiteY14" fmla="*/ 99229 h 958544"/>
                <a:gd name="connsiteX15" fmla="*/ 1087608 w 1400875"/>
                <a:gd name="connsiteY15" fmla="*/ 120286 h 958544"/>
                <a:gd name="connsiteX16" fmla="*/ 1231348 w 1400875"/>
                <a:gd name="connsiteY16" fmla="*/ 222132 h 958544"/>
                <a:gd name="connsiteX17" fmla="*/ 1392196 w 1400875"/>
                <a:gd name="connsiteY17" fmla="*/ 384735 h 958544"/>
                <a:gd name="connsiteX18" fmla="*/ 1325810 w 1400875"/>
                <a:gd name="connsiteY18" fmla="*/ 593839 h 958544"/>
                <a:gd name="connsiteX19" fmla="*/ 1269220 w 1400875"/>
                <a:gd name="connsiteY19" fmla="*/ 632077 h 958544"/>
                <a:gd name="connsiteX20" fmla="*/ 1009596 w 1400875"/>
                <a:gd name="connsiteY20" fmla="*/ 827946 h 958544"/>
                <a:gd name="connsiteX21" fmla="*/ 1154871 w 1400875"/>
                <a:gd name="connsiteY21" fmla="*/ 779546 h 958544"/>
                <a:gd name="connsiteX22" fmla="*/ 1206855 w 1400875"/>
                <a:gd name="connsiteY22" fmla="*/ 655839 h 958544"/>
                <a:gd name="connsiteX23" fmla="*/ 1254379 w 1400875"/>
                <a:gd name="connsiteY23" fmla="*/ 552530 h 958544"/>
                <a:gd name="connsiteX24" fmla="*/ 1277994 w 1400875"/>
                <a:gd name="connsiteY24" fmla="*/ 329901 h 958544"/>
                <a:gd name="connsiteX25" fmla="*/ 1123360 w 1400875"/>
                <a:gd name="connsiteY25" fmla="*/ 271995 h 958544"/>
                <a:gd name="connsiteX26" fmla="*/ 1072327 w 1400875"/>
                <a:gd name="connsiteY26" fmla="*/ 231929 h 958544"/>
                <a:gd name="connsiteX27" fmla="*/ 1006452 w 1400875"/>
                <a:gd name="connsiteY27" fmla="*/ 139368 h 958544"/>
                <a:gd name="connsiteX28" fmla="*/ 712611 w 1400875"/>
                <a:gd name="connsiteY28" fmla="*/ 127231 h 958544"/>
                <a:gd name="connsiteX29" fmla="*/ 646882 w 1400875"/>
                <a:gd name="connsiteY29" fmla="*/ 125038 h 958544"/>
                <a:gd name="connsiteX30" fmla="*/ 460737 w 1400875"/>
                <a:gd name="connsiteY30" fmla="*/ 75833 h 958544"/>
                <a:gd name="connsiteX31" fmla="*/ 299376 w 1400875"/>
                <a:gd name="connsiteY31" fmla="*/ 190328 h 958544"/>
                <a:gd name="connsiteX32" fmla="*/ 210398 w 1400875"/>
                <a:gd name="connsiteY32" fmla="*/ 267023 h 958544"/>
                <a:gd name="connsiteX33" fmla="*/ 71410 w 1400875"/>
                <a:gd name="connsiteY33" fmla="*/ 365214 h 958544"/>
                <a:gd name="connsiteX34" fmla="*/ 119299 w 1400875"/>
                <a:gd name="connsiteY34" fmla="*/ 507419 h 958544"/>
                <a:gd name="connsiteX35" fmla="*/ 120469 w 1400875"/>
                <a:gd name="connsiteY35" fmla="*/ 576730 h 958544"/>
                <a:gd name="connsiteX36" fmla="*/ 143353 w 1400875"/>
                <a:gd name="connsiteY36" fmla="*/ 734069 h 958544"/>
                <a:gd name="connsiteX37" fmla="*/ 406779 w 1400875"/>
                <a:gd name="connsiteY37" fmla="*/ 793510 h 958544"/>
                <a:gd name="connsiteX38" fmla="*/ 489982 w 1400875"/>
                <a:gd name="connsiteY38" fmla="*/ 811569 h 958544"/>
                <a:gd name="connsiteX39" fmla="*/ 835075 w 1400875"/>
                <a:gd name="connsiteY39" fmla="*/ 815810 h 958544"/>
                <a:gd name="connsiteX40" fmla="*/ 905044 w 1400875"/>
                <a:gd name="connsiteY40" fmla="*/ 800310 h 958544"/>
                <a:gd name="connsiteX41" fmla="*/ 1009596 w 1400875"/>
                <a:gd name="connsiteY41" fmla="*/ 827946 h 9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00875" h="958544">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grpFill/>
            <a:ln w="7309"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EEF25ED-9956-4CB7-A0BD-816C636EDC45}"/>
                </a:ext>
              </a:extLst>
            </p:cNvPr>
            <p:cNvSpPr/>
            <p:nvPr/>
          </p:nvSpPr>
          <p:spPr>
            <a:xfrm>
              <a:off x="2853303" y="247740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grpFill/>
            <a:ln w="7309"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5247787" y="1823136"/>
              <a:ext cx="862340" cy="1087064"/>
              <a:chOff x="6804248" y="2144238"/>
              <a:chExt cx="1305367" cy="1645545"/>
            </a:xfrm>
            <a:grp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2855" cap="flat">
                <a:noFill/>
                <a:prstDash val="solid"/>
                <a:miter/>
              </a:ln>
            </p:spPr>
            <p:txBody>
              <a:bodyPr rtlCol="0" anchor="ctr"/>
              <a:lstStyle/>
              <a:p>
                <a:endParaRPr lang="ko-KR" altLang="en-US"/>
              </a:p>
            </p:txBody>
          </p:sp>
          <p:sp>
            <p:nvSpPr>
              <p:cNvPr id="26" name="Oval 1">
                <a:extLst>
                  <a:ext uri="{FF2B5EF4-FFF2-40B4-BE49-F238E27FC236}">
                    <a16:creationId xmlns:a16="http://schemas.microsoft.com/office/drawing/2014/main" id="{E272CB76-89B6-4C31-B558-8608890C77D8}"/>
                  </a:ext>
                </a:extLst>
              </p:cNvPr>
              <p:cNvSpPr/>
              <p:nvPr/>
            </p:nvSpPr>
            <p:spPr>
              <a:xfrm flipH="1">
                <a:off x="7297126" y="3673562"/>
                <a:ext cx="319611" cy="116221"/>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2855" cap="flat">
                <a:noFill/>
                <a:prstDash val="solid"/>
                <a:miter/>
              </a:ln>
            </p:spPr>
            <p:txBody>
              <a:bodyPr rtlCol="0" anchor="ctr"/>
              <a:lstStyle/>
              <a:p>
                <a:endParaRPr lang="ko-KR" altLang="en-US"/>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2855" cap="flat">
                <a:noFill/>
                <a:prstDash val="solid"/>
                <a:miter/>
              </a:ln>
            </p:spPr>
            <p:txBody>
              <a:bodyPr rtlCol="0" anchor="ctr"/>
              <a:lstStyle/>
              <a:p>
                <a:endParaRPr lang="ko-KR" altLang="en-US"/>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2855" cap="flat">
                <a:noFill/>
                <a:prstDash val="solid"/>
                <a:miter/>
              </a:ln>
            </p:spPr>
            <p:txBody>
              <a:bodyPr rtlCol="0" anchor="ctr"/>
              <a:lstStyle/>
              <a:p>
                <a:endParaRPr lang="ko-KR" altLang="en-US"/>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w="2855" cap="flat">
                <a:noFill/>
                <a:prstDash val="solid"/>
                <a:miter/>
              </a:ln>
            </p:spPr>
            <p:txBody>
              <a:bodyPr rtlCol="0" anchor="ctr"/>
              <a:lstStyle/>
              <a:p>
                <a:endParaRPr lang="ko-KR" altLang="en-US"/>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w="2855" cap="flat">
                <a:noFill/>
                <a:prstDash val="solid"/>
                <a:miter/>
              </a:ln>
            </p:spPr>
            <p:txBody>
              <a:bodyPr rtlCol="0" anchor="ctr"/>
              <a:lstStyle/>
              <a:p>
                <a:endParaRPr lang="ko-KR" altLang="en-US"/>
              </a:p>
            </p:txBody>
          </p:sp>
          <p:sp>
            <p:nvSpPr>
              <p:cNvPr id="31" name="Oval 1">
                <a:extLst>
                  <a:ext uri="{FF2B5EF4-FFF2-40B4-BE49-F238E27FC236}">
                    <a16:creationId xmlns:a16="http://schemas.microsoft.com/office/drawing/2014/main" id="{DD63435D-C00C-4BF5-A2A5-C398EB453CF8}"/>
                  </a:ext>
                </a:extLst>
              </p:cNvPr>
              <p:cNvSpPr/>
              <p:nvPr/>
            </p:nvSpPr>
            <p:spPr>
              <a:xfrm>
                <a:off x="7281382" y="2781926"/>
                <a:ext cx="329106" cy="287232"/>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w="2855" cap="flat">
                <a:noFill/>
                <a:prstDash val="solid"/>
                <a:miter/>
              </a:ln>
            </p:spPr>
            <p:txBody>
              <a:bodyPr rtlCol="0" anchor="ctr"/>
              <a:lstStyle/>
              <a:p>
                <a:endParaRPr lang="ko-KR" altLang="en-US"/>
              </a:p>
            </p:txBody>
          </p:sp>
        </p:grpSp>
      </p:grpSp>
      <p:sp>
        <p:nvSpPr>
          <p:cNvPr id="37" name="TextBox 36">
            <a:extLst>
              <a:ext uri="{FF2B5EF4-FFF2-40B4-BE49-F238E27FC236}">
                <a16:creationId xmlns:a16="http://schemas.microsoft.com/office/drawing/2014/main" id="{EE4713ED-3C78-47B2-9017-0E1CAB3C46FD}"/>
              </a:ext>
            </a:extLst>
          </p:cNvPr>
          <p:cNvSpPr txBox="1"/>
          <p:nvPr/>
        </p:nvSpPr>
        <p:spPr>
          <a:xfrm>
            <a:off x="3330300" y="4539615"/>
            <a:ext cx="4074940" cy="523220"/>
          </a:xfrm>
          <a:prstGeom prst="rect">
            <a:avLst/>
          </a:prstGeom>
          <a:noFill/>
        </p:spPr>
        <p:txBody>
          <a:bodyPr wrap="square" rtlCol="0">
            <a:spAutoFit/>
          </a:bodyPr>
          <a:lstStyle/>
          <a:p>
            <a:r>
              <a:rPr lang="en-US" altLang="ko-KR" sz="2800" b="1" dirty="0">
                <a:solidFill>
                  <a:schemeClr val="tx1">
                    <a:lumMod val="85000"/>
                    <a:lumOff val="15000"/>
                  </a:schemeClr>
                </a:solidFill>
                <a:cs typeface="Arial" pitchFamily="34" charset="0"/>
              </a:rPr>
              <a:t>Re-Branding Highlight:</a:t>
            </a:r>
            <a:endParaRPr lang="ko-KR" altLang="en-US" sz="2800" b="1" dirty="0">
              <a:solidFill>
                <a:schemeClr val="tx1">
                  <a:lumMod val="85000"/>
                  <a:lumOff val="15000"/>
                </a:schemeClr>
              </a:solidFill>
              <a:cs typeface="Arial" pitchFamily="34" charset="0"/>
            </a:endParaRPr>
          </a:p>
        </p:txBody>
      </p:sp>
      <p:sp>
        <p:nvSpPr>
          <p:cNvPr id="38" name="TextBox 37">
            <a:extLst>
              <a:ext uri="{FF2B5EF4-FFF2-40B4-BE49-F238E27FC236}">
                <a16:creationId xmlns:a16="http://schemas.microsoft.com/office/drawing/2014/main" id="{A1C96C9F-4EFC-443F-A151-FB4CEF79D7F5}"/>
              </a:ext>
            </a:extLst>
          </p:cNvPr>
          <p:cNvSpPr txBox="1"/>
          <p:nvPr/>
        </p:nvSpPr>
        <p:spPr>
          <a:xfrm>
            <a:off x="3351879" y="2408728"/>
            <a:ext cx="1920068" cy="264688"/>
          </a:xfrm>
          <a:prstGeom prst="rect">
            <a:avLst/>
          </a:prstGeom>
          <a:noFill/>
        </p:spPr>
        <p:txBody>
          <a:bodyPr wrap="square" rtlCol="0">
            <a:spAutoFit/>
          </a:bodyPr>
          <a:lstStyle/>
          <a:p>
            <a:pPr>
              <a:lnSpc>
                <a:spcPct val="80000"/>
              </a:lnSpc>
            </a:pPr>
            <a:r>
              <a:rPr lang="en-US" altLang="ko-KR" sz="1400" dirty="0">
                <a:solidFill>
                  <a:schemeClr val="accent1"/>
                </a:solidFill>
                <a:cs typeface="Arial" pitchFamily="34" charset="0"/>
              </a:rPr>
              <a:t>Plan</a:t>
            </a:r>
          </a:p>
        </p:txBody>
      </p:sp>
      <p:sp>
        <p:nvSpPr>
          <p:cNvPr id="39" name="TextBox 38">
            <a:extLst>
              <a:ext uri="{FF2B5EF4-FFF2-40B4-BE49-F238E27FC236}">
                <a16:creationId xmlns:a16="http://schemas.microsoft.com/office/drawing/2014/main" id="{8C95C969-E5ED-4A59-BD62-6BD12F110D26}"/>
              </a:ext>
            </a:extLst>
          </p:cNvPr>
          <p:cNvSpPr txBox="1"/>
          <p:nvPr/>
        </p:nvSpPr>
        <p:spPr>
          <a:xfrm>
            <a:off x="3351879" y="3372208"/>
            <a:ext cx="1920068" cy="264688"/>
          </a:xfrm>
          <a:prstGeom prst="rect">
            <a:avLst/>
          </a:prstGeom>
          <a:noFill/>
        </p:spPr>
        <p:txBody>
          <a:bodyPr wrap="square" rtlCol="0">
            <a:spAutoFit/>
          </a:bodyPr>
          <a:lstStyle/>
          <a:p>
            <a:pPr>
              <a:lnSpc>
                <a:spcPct val="80000"/>
              </a:lnSpc>
            </a:pPr>
            <a:r>
              <a:rPr lang="en-US" altLang="ko-KR" sz="1400" dirty="0">
                <a:solidFill>
                  <a:schemeClr val="accent4"/>
                </a:solidFill>
                <a:cs typeface="Arial" pitchFamily="34" charset="0"/>
              </a:rPr>
              <a:t>Solutions Planned</a:t>
            </a:r>
          </a:p>
        </p:txBody>
      </p:sp>
      <p:sp>
        <p:nvSpPr>
          <p:cNvPr id="40" name="TextBox 39">
            <a:extLst>
              <a:ext uri="{FF2B5EF4-FFF2-40B4-BE49-F238E27FC236}">
                <a16:creationId xmlns:a16="http://schemas.microsoft.com/office/drawing/2014/main" id="{BA24E398-AEB5-42DE-B0BB-6B550041A3F2}"/>
              </a:ext>
            </a:extLst>
          </p:cNvPr>
          <p:cNvSpPr txBox="1"/>
          <p:nvPr/>
        </p:nvSpPr>
        <p:spPr>
          <a:xfrm>
            <a:off x="3351878" y="3051048"/>
            <a:ext cx="2185315" cy="264688"/>
          </a:xfrm>
          <a:prstGeom prst="rect">
            <a:avLst/>
          </a:prstGeom>
          <a:noFill/>
        </p:spPr>
        <p:txBody>
          <a:bodyPr wrap="square" rtlCol="0">
            <a:spAutoFit/>
          </a:bodyPr>
          <a:lstStyle/>
          <a:p>
            <a:pPr>
              <a:lnSpc>
                <a:spcPct val="80000"/>
              </a:lnSpc>
            </a:pPr>
            <a:r>
              <a:rPr lang="en-US" altLang="ko-KR" sz="1400" dirty="0">
                <a:solidFill>
                  <a:schemeClr val="accent3"/>
                </a:solidFill>
                <a:cs typeface="Arial" pitchFamily="34" charset="0"/>
              </a:rPr>
              <a:t>Problems We May Face</a:t>
            </a:r>
          </a:p>
        </p:txBody>
      </p:sp>
      <p:sp>
        <p:nvSpPr>
          <p:cNvPr id="41" name="TextBox 40">
            <a:extLst>
              <a:ext uri="{FF2B5EF4-FFF2-40B4-BE49-F238E27FC236}">
                <a16:creationId xmlns:a16="http://schemas.microsoft.com/office/drawing/2014/main" id="{C00E26AB-7B63-4B22-9B72-E3B45E68809B}"/>
              </a:ext>
            </a:extLst>
          </p:cNvPr>
          <p:cNvSpPr txBox="1"/>
          <p:nvPr/>
        </p:nvSpPr>
        <p:spPr>
          <a:xfrm>
            <a:off x="3351879" y="2729888"/>
            <a:ext cx="1920068" cy="264688"/>
          </a:xfrm>
          <a:prstGeom prst="rect">
            <a:avLst/>
          </a:prstGeom>
          <a:noFill/>
        </p:spPr>
        <p:txBody>
          <a:bodyPr wrap="square" rtlCol="0">
            <a:spAutoFit/>
          </a:bodyPr>
          <a:lstStyle/>
          <a:p>
            <a:pPr>
              <a:lnSpc>
                <a:spcPct val="80000"/>
              </a:lnSpc>
            </a:pPr>
            <a:r>
              <a:rPr lang="en-US" altLang="ko-KR" sz="1400" dirty="0">
                <a:solidFill>
                  <a:schemeClr val="accent2"/>
                </a:solidFill>
                <a:cs typeface="Arial" pitchFamily="34" charset="0"/>
              </a:rPr>
              <a:t>Demand</a:t>
            </a:r>
          </a:p>
        </p:txBody>
      </p:sp>
      <p:sp>
        <p:nvSpPr>
          <p:cNvPr id="42" name="TextBox 41">
            <a:extLst>
              <a:ext uri="{FF2B5EF4-FFF2-40B4-BE49-F238E27FC236}">
                <a16:creationId xmlns:a16="http://schemas.microsoft.com/office/drawing/2014/main" id="{27EE1E9A-8C2B-47AF-993E-D4D79159A3F6}"/>
              </a:ext>
            </a:extLst>
          </p:cNvPr>
          <p:cNvSpPr txBox="1"/>
          <p:nvPr/>
        </p:nvSpPr>
        <p:spPr>
          <a:xfrm>
            <a:off x="3345915" y="1168660"/>
            <a:ext cx="8727722" cy="923330"/>
          </a:xfrm>
          <a:prstGeom prst="rect">
            <a:avLst/>
          </a:prstGeom>
          <a:noFill/>
        </p:spPr>
        <p:txBody>
          <a:bodyPr wrap="square" rtlCol="0" anchor="ctr">
            <a:spAutoFit/>
          </a:bodyPr>
          <a:lstStyle/>
          <a:p>
            <a:r>
              <a:rPr lang="en-GB" altLang="ko-KR" dirty="0">
                <a:solidFill>
                  <a:schemeClr val="accent1"/>
                </a:solidFill>
                <a:cs typeface="Arial" pitchFamily="34" charset="0"/>
              </a:rPr>
              <a:t>In our Primary Research, </a:t>
            </a:r>
            <a:r>
              <a:rPr lang="en-GB" altLang="ko-KR" dirty="0">
                <a:solidFill>
                  <a:schemeClr val="tx1">
                    <a:lumMod val="85000"/>
                    <a:lumOff val="15000"/>
                  </a:schemeClr>
                </a:solidFill>
                <a:cs typeface="Arial" pitchFamily="34" charset="0"/>
              </a:rPr>
              <a:t>we asked people if they prefer to carry their personal care products while travelling and to our surprise </a:t>
            </a:r>
            <a:r>
              <a:rPr lang="en-GB" altLang="ko-KR" b="1" dirty="0">
                <a:solidFill>
                  <a:schemeClr val="tx1">
                    <a:lumMod val="85000"/>
                    <a:lumOff val="15000"/>
                  </a:schemeClr>
                </a:solidFill>
                <a:cs typeface="Arial" pitchFamily="34" charset="0"/>
              </a:rPr>
              <a:t>88.4% </a:t>
            </a:r>
            <a:r>
              <a:rPr lang="en-GB" altLang="ko-KR" dirty="0">
                <a:solidFill>
                  <a:schemeClr val="tx1">
                    <a:lumMod val="85000"/>
                    <a:lumOff val="15000"/>
                  </a:schemeClr>
                </a:solidFill>
                <a:cs typeface="Arial" pitchFamily="34" charset="0"/>
              </a:rPr>
              <a:t>of them voted for </a:t>
            </a:r>
            <a:r>
              <a:rPr lang="en-GB" altLang="ko-KR" b="1" dirty="0">
                <a:solidFill>
                  <a:schemeClr val="tx1">
                    <a:lumMod val="85000"/>
                    <a:lumOff val="15000"/>
                  </a:schemeClr>
                </a:solidFill>
                <a:cs typeface="Arial" pitchFamily="34" charset="0"/>
              </a:rPr>
              <a:t>YES</a:t>
            </a:r>
            <a:r>
              <a:rPr lang="en-GB" altLang="ko-KR" dirty="0">
                <a:solidFill>
                  <a:schemeClr val="tx1">
                    <a:lumMod val="85000"/>
                    <a:lumOff val="15000"/>
                  </a:schemeClr>
                </a:solidFill>
                <a:cs typeface="Arial" pitchFamily="34" charset="0"/>
              </a:rPr>
              <a:t> and that’s where came the idea of launching a </a:t>
            </a:r>
            <a:r>
              <a:rPr lang="en-GB" altLang="ko-KR" dirty="0">
                <a:solidFill>
                  <a:schemeClr val="accent2"/>
                </a:solidFill>
                <a:cs typeface="Arial" pitchFamily="34" charset="0"/>
              </a:rPr>
              <a:t>Mini Travelling Kit </a:t>
            </a:r>
            <a:r>
              <a:rPr lang="en-GB" altLang="ko-KR" dirty="0">
                <a:solidFill>
                  <a:schemeClr val="tx1">
                    <a:lumMod val="85000"/>
                    <a:lumOff val="15000"/>
                  </a:schemeClr>
                </a:solidFill>
                <a:cs typeface="Arial" pitchFamily="34" charset="0"/>
              </a:rPr>
              <a:t>in our Re-Branding campaign.</a:t>
            </a:r>
            <a:endParaRPr lang="ko-KR" altLang="en-US" dirty="0">
              <a:solidFill>
                <a:schemeClr val="tx1">
                  <a:lumMod val="85000"/>
                  <a:lumOff val="15000"/>
                </a:schemeClr>
              </a:solidFill>
              <a:cs typeface="Arial" pitchFamily="34" charset="0"/>
            </a:endParaRPr>
          </a:p>
        </p:txBody>
      </p:sp>
      <p:sp>
        <p:nvSpPr>
          <p:cNvPr id="43" name="TextBox 42">
            <a:extLst>
              <a:ext uri="{FF2B5EF4-FFF2-40B4-BE49-F238E27FC236}">
                <a16:creationId xmlns:a16="http://schemas.microsoft.com/office/drawing/2014/main" id="{C70E5A74-8100-4B85-AD38-859BC3D29B58}"/>
              </a:ext>
            </a:extLst>
          </p:cNvPr>
          <p:cNvSpPr txBox="1"/>
          <p:nvPr/>
        </p:nvSpPr>
        <p:spPr>
          <a:xfrm>
            <a:off x="3351879" y="3693368"/>
            <a:ext cx="1920068" cy="264688"/>
          </a:xfrm>
          <a:prstGeom prst="rect">
            <a:avLst/>
          </a:prstGeom>
          <a:noFill/>
        </p:spPr>
        <p:txBody>
          <a:bodyPr wrap="square" rtlCol="0">
            <a:spAutoFit/>
          </a:bodyPr>
          <a:lstStyle/>
          <a:p>
            <a:pPr>
              <a:lnSpc>
                <a:spcPct val="80000"/>
              </a:lnSpc>
            </a:pPr>
            <a:r>
              <a:rPr lang="en-US" altLang="ko-KR" sz="1400" dirty="0">
                <a:solidFill>
                  <a:schemeClr val="accent5"/>
                </a:solidFill>
                <a:cs typeface="Arial" pitchFamily="34" charset="0"/>
              </a:rPr>
              <a:t>Benefits</a:t>
            </a:r>
          </a:p>
        </p:txBody>
      </p:sp>
      <p:sp>
        <p:nvSpPr>
          <p:cNvPr id="44" name="TextBox 43">
            <a:extLst>
              <a:ext uri="{FF2B5EF4-FFF2-40B4-BE49-F238E27FC236}">
                <a16:creationId xmlns:a16="http://schemas.microsoft.com/office/drawing/2014/main" id="{21D631C8-0252-4232-8ED5-92FF9590F603}"/>
              </a:ext>
            </a:extLst>
          </p:cNvPr>
          <p:cNvSpPr txBox="1"/>
          <p:nvPr/>
        </p:nvSpPr>
        <p:spPr>
          <a:xfrm>
            <a:off x="5418964" y="2396998"/>
            <a:ext cx="6417697"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To launch something in the market which is never done before, a </a:t>
            </a:r>
            <a:r>
              <a:rPr lang="en-US" altLang="ko-KR" sz="1200" b="1" dirty="0">
                <a:solidFill>
                  <a:schemeClr val="tx1">
                    <a:lumMod val="65000"/>
                    <a:lumOff val="35000"/>
                  </a:schemeClr>
                </a:solidFill>
                <a:cs typeface="Arial" pitchFamily="34" charset="0"/>
              </a:rPr>
              <a:t>Mini Travelling Kit</a:t>
            </a:r>
            <a:endParaRPr lang="en-US" altLang="ko-KR"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78A5A164-2868-47EF-8F36-35E8AD7C2FF8}"/>
              </a:ext>
            </a:extLst>
          </p:cNvPr>
          <p:cNvSpPr txBox="1"/>
          <p:nvPr/>
        </p:nvSpPr>
        <p:spPr>
          <a:xfrm>
            <a:off x="5416113" y="2717577"/>
            <a:ext cx="70044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88.4% </a:t>
            </a:r>
            <a:r>
              <a:rPr lang="en-US" altLang="ko-KR" sz="1200" dirty="0">
                <a:solidFill>
                  <a:schemeClr val="tx1">
                    <a:lumMod val="75000"/>
                    <a:lumOff val="25000"/>
                  </a:schemeClr>
                </a:solidFill>
                <a:cs typeface="Arial" pitchFamily="34" charset="0"/>
              </a:rPr>
              <a:t>of the people in our primary research preferred to carry their personal care products</a:t>
            </a:r>
            <a:endParaRPr lang="en-US" altLang="ko-KR"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9E3FDF71-5B2B-4C4C-839C-C2FD7ADEF564}"/>
              </a:ext>
            </a:extLst>
          </p:cNvPr>
          <p:cNvSpPr txBox="1"/>
          <p:nvPr/>
        </p:nvSpPr>
        <p:spPr>
          <a:xfrm>
            <a:off x="5416113" y="3038737"/>
            <a:ext cx="4439083"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Slow acceptance by the potential buyers</a:t>
            </a:r>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7C1D3F8B-AF30-409F-973E-627EED506952}"/>
              </a:ext>
            </a:extLst>
          </p:cNvPr>
          <p:cNvSpPr txBox="1"/>
          <p:nvPr/>
        </p:nvSpPr>
        <p:spPr>
          <a:xfrm>
            <a:off x="5416112" y="3359897"/>
            <a:ext cx="617581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 promote the kit via our collaborated hotels, travel agents, airlines and sachets</a:t>
            </a:r>
          </a:p>
        </p:txBody>
      </p:sp>
      <p:sp>
        <p:nvSpPr>
          <p:cNvPr id="48" name="TextBox 47">
            <a:extLst>
              <a:ext uri="{FF2B5EF4-FFF2-40B4-BE49-F238E27FC236}">
                <a16:creationId xmlns:a16="http://schemas.microsoft.com/office/drawing/2014/main" id="{C5544439-0357-4086-938A-53C8CA454AEB}"/>
              </a:ext>
            </a:extLst>
          </p:cNvPr>
          <p:cNvSpPr txBox="1"/>
          <p:nvPr/>
        </p:nvSpPr>
        <p:spPr>
          <a:xfrm>
            <a:off x="5416113" y="3681057"/>
            <a:ext cx="5495725"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Can create a </a:t>
            </a:r>
            <a:r>
              <a:rPr lang="en-US" altLang="ko-KR" sz="1200" b="1" dirty="0">
                <a:solidFill>
                  <a:schemeClr val="tx1">
                    <a:lumMod val="65000"/>
                    <a:lumOff val="35000"/>
                  </a:schemeClr>
                </a:solidFill>
                <a:cs typeface="Arial" pitchFamily="34" charset="0"/>
              </a:rPr>
              <a:t>WOW FACTOR </a:t>
            </a:r>
            <a:r>
              <a:rPr lang="en-US" altLang="ko-KR" sz="1200" dirty="0">
                <a:solidFill>
                  <a:srgbClr val="000000"/>
                </a:solidFill>
                <a:latin typeface="Open Sans" panose="020B0606030504020204" pitchFamily="34" charset="0"/>
                <a:cs typeface="Arial" pitchFamily="34" charset="0"/>
              </a:rPr>
              <a:t>in the market</a:t>
            </a:r>
            <a:endParaRPr lang="en-US" altLang="ko-KR" sz="1200" dirty="0">
              <a:solidFill>
                <a:schemeClr val="tx1">
                  <a:lumMod val="75000"/>
                  <a:lumOff val="25000"/>
                </a:schemeClr>
              </a:solidFill>
              <a:cs typeface="Arial" pitchFamily="34" charset="0"/>
            </a:endParaRPr>
          </a:p>
        </p:txBody>
      </p:sp>
      <p:sp>
        <p:nvSpPr>
          <p:cNvPr id="32" name="Text Placeholder 1">
            <a:extLst>
              <a:ext uri="{FF2B5EF4-FFF2-40B4-BE49-F238E27FC236}">
                <a16:creationId xmlns:a16="http://schemas.microsoft.com/office/drawing/2014/main" id="{32D60F5C-C08E-4723-AFAF-A326ABCDF759}"/>
              </a:ext>
            </a:extLst>
          </p:cNvPr>
          <p:cNvSpPr>
            <a:spLocks noGrp="1"/>
          </p:cNvSpPr>
          <p:nvPr>
            <p:ph type="body" sz="quarter" idx="10"/>
          </p:nvPr>
        </p:nvSpPr>
        <p:spPr>
          <a:xfrm>
            <a:off x="4650941" y="-140566"/>
            <a:ext cx="2890116" cy="723900"/>
          </a:xfrm>
          <a:prstGeom prst="rect">
            <a:avLst/>
          </a:prstGeom>
        </p:spPr>
        <p:txBody>
          <a:bodyPr/>
          <a:lstStyle/>
          <a:p>
            <a:r>
              <a:rPr lang="en-US" sz="2000" b="1" dirty="0">
                <a:solidFill>
                  <a:schemeClr val="bg1"/>
                </a:solidFill>
              </a:rPr>
              <a:t>T </a:t>
            </a:r>
            <a:r>
              <a:rPr lang="en-US" sz="2000" dirty="0">
                <a:solidFill>
                  <a:schemeClr val="bg1"/>
                </a:solidFill>
              </a:rPr>
              <a:t>– Travelling Kit</a:t>
            </a:r>
            <a:endParaRPr lang="en-US" sz="2000" b="1" dirty="0">
              <a:solidFill>
                <a:schemeClr val="bg1"/>
              </a:solidFill>
            </a:endParaRPr>
          </a:p>
        </p:txBody>
      </p:sp>
      <p:cxnSp>
        <p:nvCxnSpPr>
          <p:cNvPr id="6" name="Straight Connector 5">
            <a:extLst>
              <a:ext uri="{FF2B5EF4-FFF2-40B4-BE49-F238E27FC236}">
                <a16:creationId xmlns:a16="http://schemas.microsoft.com/office/drawing/2014/main" id="{0F2DF645-5D32-4C59-9811-DEB4DB122B7D}"/>
              </a:ext>
            </a:extLst>
          </p:cNvPr>
          <p:cNvCxnSpPr>
            <a:cxnSpLocks/>
          </p:cNvCxnSpPr>
          <p:nvPr/>
        </p:nvCxnSpPr>
        <p:spPr>
          <a:xfrm>
            <a:off x="0" y="42862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B84BDFF-95BC-4801-A85B-0F1E34A7EDFF}"/>
              </a:ext>
            </a:extLst>
          </p:cNvPr>
          <p:cNvCxnSpPr>
            <a:cxnSpLocks/>
          </p:cNvCxnSpPr>
          <p:nvPr/>
        </p:nvCxnSpPr>
        <p:spPr>
          <a:xfrm>
            <a:off x="0" y="885825"/>
            <a:ext cx="1219200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B5F04EE-A282-4081-9887-136D80FF8488}"/>
              </a:ext>
            </a:extLst>
          </p:cNvPr>
          <p:cNvCxnSpPr>
            <a:cxnSpLocks/>
          </p:cNvCxnSpPr>
          <p:nvPr/>
        </p:nvCxnSpPr>
        <p:spPr>
          <a:xfrm>
            <a:off x="3207711" y="419875"/>
            <a:ext cx="0" cy="6438125"/>
          </a:xfrm>
          <a:prstGeom prst="line">
            <a:avLst/>
          </a:prstGeom>
        </p:spPr>
        <p:style>
          <a:lnRef idx="2">
            <a:schemeClr val="dk1"/>
          </a:lnRef>
          <a:fillRef idx="0">
            <a:schemeClr val="dk1"/>
          </a:fillRef>
          <a:effectRef idx="1">
            <a:schemeClr val="dk1"/>
          </a:effectRef>
          <a:fontRef idx="minor">
            <a:schemeClr val="tx1"/>
          </a:fontRef>
        </p:style>
      </p:cxnSp>
      <p:sp>
        <p:nvSpPr>
          <p:cNvPr id="71" name="Text Placeholder 1">
            <a:extLst>
              <a:ext uri="{FF2B5EF4-FFF2-40B4-BE49-F238E27FC236}">
                <a16:creationId xmlns:a16="http://schemas.microsoft.com/office/drawing/2014/main" id="{8F8AE75B-68C2-4572-A616-5E50E0CB1613}"/>
              </a:ext>
            </a:extLst>
          </p:cNvPr>
          <p:cNvSpPr txBox="1">
            <a:spLocks/>
          </p:cNvSpPr>
          <p:nvPr/>
        </p:nvSpPr>
        <p:spPr>
          <a:xfrm>
            <a:off x="6095999" y="310645"/>
            <a:ext cx="3523210"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Our Planning</a:t>
            </a:r>
          </a:p>
        </p:txBody>
      </p:sp>
      <p:sp>
        <p:nvSpPr>
          <p:cNvPr id="72" name="Text Placeholder 1">
            <a:extLst>
              <a:ext uri="{FF2B5EF4-FFF2-40B4-BE49-F238E27FC236}">
                <a16:creationId xmlns:a16="http://schemas.microsoft.com/office/drawing/2014/main" id="{DC91C561-F637-425B-A9B5-A3246C4964D0}"/>
              </a:ext>
            </a:extLst>
          </p:cNvPr>
          <p:cNvSpPr txBox="1">
            <a:spLocks/>
          </p:cNvSpPr>
          <p:nvPr/>
        </p:nvSpPr>
        <p:spPr>
          <a:xfrm>
            <a:off x="301298" y="305436"/>
            <a:ext cx="2569673" cy="7239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Source Of This Idea</a:t>
            </a:r>
          </a:p>
        </p:txBody>
      </p:sp>
      <p:sp>
        <p:nvSpPr>
          <p:cNvPr id="11" name="TextBox 10">
            <a:extLst>
              <a:ext uri="{FF2B5EF4-FFF2-40B4-BE49-F238E27FC236}">
                <a16:creationId xmlns:a16="http://schemas.microsoft.com/office/drawing/2014/main" id="{DAB24041-CD2A-42A7-90A2-C28DB8B752F3}"/>
              </a:ext>
            </a:extLst>
          </p:cNvPr>
          <p:cNvSpPr txBox="1"/>
          <p:nvPr/>
        </p:nvSpPr>
        <p:spPr>
          <a:xfrm>
            <a:off x="160743" y="3409092"/>
            <a:ext cx="2842977"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t>Personal care products becoming the daily need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But still most of the Indians carry a pouch/bag with all their big to small personal care essentials which sometimes become hard to carry while travelling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According to our research, 6 out of 10 people often miss one or two essentials to include in the pouch/bag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IN" sz="1400" dirty="0"/>
          </a:p>
        </p:txBody>
      </p:sp>
      <p:sp>
        <p:nvSpPr>
          <p:cNvPr id="36" name="TextBox 35">
            <a:extLst>
              <a:ext uri="{FF2B5EF4-FFF2-40B4-BE49-F238E27FC236}">
                <a16:creationId xmlns:a16="http://schemas.microsoft.com/office/drawing/2014/main" id="{872EA64A-D4B3-4DF0-9E6F-9F98F55664EE}"/>
              </a:ext>
            </a:extLst>
          </p:cNvPr>
          <p:cNvSpPr txBox="1"/>
          <p:nvPr/>
        </p:nvSpPr>
        <p:spPr>
          <a:xfrm>
            <a:off x="3351878" y="5233511"/>
            <a:ext cx="5249197" cy="1477328"/>
          </a:xfrm>
          <a:prstGeom prst="rect">
            <a:avLst/>
          </a:prstGeom>
          <a:noFill/>
        </p:spPr>
        <p:txBody>
          <a:bodyPr wrap="square" rtlCol="0" anchor="ctr">
            <a:spAutoFit/>
          </a:bodyPr>
          <a:lstStyle/>
          <a:p>
            <a:r>
              <a:rPr lang="en-GB" altLang="ko-KR" dirty="0">
                <a:solidFill>
                  <a:schemeClr val="accent1"/>
                </a:solidFill>
                <a:cs typeface="Arial" pitchFamily="34" charset="0"/>
              </a:rPr>
              <a:t>Our Mini Travelling Kit</a:t>
            </a:r>
            <a:r>
              <a:rPr lang="en-GB" altLang="ko-KR" dirty="0">
                <a:solidFill>
                  <a:schemeClr val="tx1">
                    <a:lumMod val="85000"/>
                    <a:lumOff val="15000"/>
                  </a:schemeClr>
                </a:solidFill>
                <a:latin typeface="Open Sans" panose="020B0606030504020204" pitchFamily="34" charset="0"/>
                <a:cs typeface="Arial" pitchFamily="34" charset="0"/>
              </a:rPr>
              <a:t> is going to be an affordable and quick solution for the avid travellers. This kit will contain all the essentials and can be </a:t>
            </a:r>
            <a:r>
              <a:rPr lang="en-GB" altLang="ko-KR" b="1" dirty="0">
                <a:solidFill>
                  <a:schemeClr val="tx1">
                    <a:lumMod val="85000"/>
                    <a:lumOff val="15000"/>
                  </a:schemeClr>
                </a:solidFill>
                <a:latin typeface="Open Sans" panose="020B0606030504020204" pitchFamily="34" charset="0"/>
                <a:cs typeface="Arial" pitchFamily="34" charset="0"/>
              </a:rPr>
              <a:t>customized according to the number of travelling days and requirements</a:t>
            </a:r>
            <a:r>
              <a:rPr lang="en-GB" altLang="ko-KR" dirty="0">
                <a:solidFill>
                  <a:schemeClr val="tx1">
                    <a:lumMod val="85000"/>
                    <a:lumOff val="15000"/>
                  </a:schemeClr>
                </a:solidFill>
                <a:latin typeface="Open Sans" panose="020B0606030504020204" pitchFamily="34" charset="0"/>
                <a:cs typeface="Arial" pitchFamily="34" charset="0"/>
              </a:rPr>
              <a:t>.</a:t>
            </a:r>
            <a:r>
              <a:rPr lang="en-GB" dirty="0">
                <a:solidFill>
                  <a:schemeClr val="tx1">
                    <a:lumMod val="85000"/>
                    <a:lumOff val="15000"/>
                  </a:schemeClr>
                </a:solidFill>
                <a:latin typeface="Open Sans" panose="020B0606030504020204" pitchFamily="34" charset="0"/>
                <a:cs typeface="Arial" pitchFamily="34" charset="0"/>
              </a:rPr>
              <a:t> </a:t>
            </a:r>
            <a:endParaRPr lang="ko-KR" altLang="en-US"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63988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5638800" y="528566"/>
            <a:ext cx="4827952" cy="5944529"/>
            <a:chOff x="7813622" y="2706538"/>
            <a:chExt cx="4827952" cy="5944529"/>
          </a:xfrm>
        </p:grpSpPr>
        <p:sp>
          <p:nvSpPr>
            <p:cNvPr id="8" name="TextBox 7">
              <a:extLst>
                <a:ext uri="{FF2B5EF4-FFF2-40B4-BE49-F238E27FC236}">
                  <a16:creationId xmlns:a16="http://schemas.microsoft.com/office/drawing/2014/main" id="{5CF5BDA4-10C7-46A6-AC30-523A3FC438AC}"/>
                </a:ext>
              </a:extLst>
            </p:cNvPr>
            <p:cNvSpPr txBox="1"/>
            <p:nvPr/>
          </p:nvSpPr>
          <p:spPr>
            <a:xfrm>
              <a:off x="7813622" y="2706538"/>
              <a:ext cx="4777152" cy="830997"/>
            </a:xfrm>
            <a:prstGeom prst="rect">
              <a:avLst/>
            </a:prstGeom>
            <a:noFill/>
          </p:spPr>
          <p:txBody>
            <a:bodyPr wrap="square" rtlCol="0" anchor="ctr">
              <a:spAutoFit/>
            </a:bodyPr>
            <a:lstStyle/>
            <a:p>
              <a:pPr algn="ctr"/>
              <a:r>
                <a:rPr lang="en-US" altLang="ko-KR" sz="4800" b="1" dirty="0">
                  <a:latin typeface="+mj-lt"/>
                  <a:cs typeface="Arial" pitchFamily="34" charset="0"/>
                </a:rPr>
                <a:t>Blurb</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7864478" y="3386934"/>
              <a:ext cx="4777096" cy="5264133"/>
            </a:xfrm>
            <a:prstGeom prst="rect">
              <a:avLst/>
            </a:prstGeom>
            <a:noFill/>
          </p:spPr>
          <p:txBody>
            <a:bodyPr wrap="square" rtlCol="0" anchor="ctr">
              <a:spAutoFit/>
            </a:bodyPr>
            <a:lstStyle/>
            <a:p>
              <a:endParaRPr lang="en-US" altLang="ko-KR" sz="1867" dirty="0">
                <a:cs typeface="Arial" pitchFamily="34" charset="0"/>
              </a:endParaRPr>
            </a:p>
            <a:p>
              <a:r>
                <a:rPr lang="en-US" altLang="ko-KR" sz="1867" dirty="0">
                  <a:cs typeface="Arial" pitchFamily="34" charset="0"/>
                </a:rPr>
                <a:t>In this presentation, we are aiming to build a holistic one year business roadmap for the upcoming personal care giant ‘BU’.</a:t>
              </a:r>
            </a:p>
            <a:p>
              <a:endParaRPr lang="en-US" altLang="ko-KR" sz="1867" dirty="0">
                <a:cs typeface="Arial" pitchFamily="34" charset="0"/>
              </a:endParaRPr>
            </a:p>
            <a:p>
              <a:r>
                <a:rPr lang="en-US" altLang="ko-KR" sz="1867" dirty="0">
                  <a:cs typeface="Arial" pitchFamily="34" charset="0"/>
                </a:rPr>
                <a:t>Starting with a complete market and competitor analysis, well-defined SWOT analysis and accurate STP for the brand, we’ve focused on the streamlined marketing strategies and re-branding for the same.</a:t>
              </a:r>
            </a:p>
            <a:p>
              <a:endParaRPr lang="en-US" altLang="ko-KR" sz="1867" dirty="0">
                <a:cs typeface="Arial" pitchFamily="34" charset="0"/>
              </a:endParaRPr>
            </a:p>
            <a:p>
              <a:r>
                <a:rPr lang="en-US" altLang="ko-KR" sz="1867" dirty="0">
                  <a:cs typeface="Arial" pitchFamily="34" charset="0"/>
                </a:rPr>
                <a:t>As mentioned in the case we’ve assumed certain particulars &amp; disclosure of the same would be done accordingly with the flow of the presentation.</a:t>
              </a:r>
            </a:p>
            <a:p>
              <a:endParaRPr lang="en-US" altLang="ko-KR" sz="1867" dirty="0">
                <a:cs typeface="Arial" pitchFamily="34" charset="0"/>
              </a:endParaRPr>
            </a:p>
            <a:p>
              <a:endParaRPr lang="ko-KR" altLang="en-US" sz="1867" dirty="0">
                <a:cs typeface="Arial" pitchFamily="34" charset="0"/>
              </a:endParaRPr>
            </a:p>
          </p:txBody>
        </p:sp>
      </p:grpSp>
    </p:spTree>
    <p:extLst>
      <p:ext uri="{BB962C8B-B14F-4D97-AF65-F5344CB8AC3E}">
        <p14:creationId xmlns:p14="http://schemas.microsoft.com/office/powerpoint/2010/main" val="2056039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D75D2AF-4B22-4216-A5D8-84DD1F73D30D}"/>
              </a:ext>
            </a:extLst>
          </p:cNvPr>
          <p:cNvSpPr/>
          <p:nvPr/>
        </p:nvSpPr>
        <p:spPr>
          <a:xfrm>
            <a:off x="647326" y="1095375"/>
            <a:ext cx="10897348" cy="55215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6" name="Oval 35">
            <a:extLst>
              <a:ext uri="{FF2B5EF4-FFF2-40B4-BE49-F238E27FC236}">
                <a16:creationId xmlns:a16="http://schemas.microsoft.com/office/drawing/2014/main" id="{AD31A8A3-1C3F-40B7-BFCE-666C9F0B95C9}"/>
              </a:ext>
            </a:extLst>
          </p:cNvPr>
          <p:cNvSpPr/>
          <p:nvPr/>
        </p:nvSpPr>
        <p:spPr>
          <a:xfrm>
            <a:off x="3332612" y="6008782"/>
            <a:ext cx="3013488" cy="43679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79359" y="160154"/>
            <a:ext cx="11573197" cy="724247"/>
          </a:xfrm>
          <a:prstGeom prst="rect">
            <a:avLst/>
          </a:prstGeom>
        </p:spPr>
        <p:txBody>
          <a:bodyPr/>
          <a:lstStyle/>
          <a:p>
            <a:r>
              <a:rPr lang="en-US" sz="2800" dirty="0"/>
              <a:t>Projection &amp; The Road Ahead</a:t>
            </a:r>
          </a:p>
        </p:txBody>
      </p:sp>
      <p:grpSp>
        <p:nvGrpSpPr>
          <p:cNvPr id="3" name="Group 2">
            <a:extLst>
              <a:ext uri="{FF2B5EF4-FFF2-40B4-BE49-F238E27FC236}">
                <a16:creationId xmlns:a16="http://schemas.microsoft.com/office/drawing/2014/main" id="{D7BA75BA-A7D0-40BB-A1E0-1D7EB8C904CF}"/>
              </a:ext>
            </a:extLst>
          </p:cNvPr>
          <p:cNvGrpSpPr/>
          <p:nvPr/>
        </p:nvGrpSpPr>
        <p:grpSpPr>
          <a:xfrm>
            <a:off x="6695724" y="1747714"/>
            <a:ext cx="1207911" cy="1207911"/>
            <a:chOff x="1259632" y="1927684"/>
            <a:chExt cx="2005372" cy="2005372"/>
          </a:xfrm>
        </p:grpSpPr>
        <p:sp>
          <p:nvSpPr>
            <p:cNvPr id="4" name="Oval 3">
              <a:extLst>
                <a:ext uri="{FF2B5EF4-FFF2-40B4-BE49-F238E27FC236}">
                  <a16:creationId xmlns:a16="http://schemas.microsoft.com/office/drawing/2014/main" id="{6582204E-5838-4819-98D8-9D02714F3712}"/>
                </a:ext>
              </a:extLst>
            </p:cNvPr>
            <p:cNvSpPr/>
            <p:nvPr/>
          </p:nvSpPr>
          <p:spPr>
            <a:xfrm>
              <a:off x="1541124" y="2209176"/>
              <a:ext cx="1442389" cy="14423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D3E65C7-911D-4930-A596-D4EB084AF39E}"/>
                </a:ext>
              </a:extLst>
            </p:cNvPr>
            <p:cNvSpPr/>
            <p:nvPr/>
          </p:nvSpPr>
          <p:spPr>
            <a:xfrm>
              <a:off x="1832924" y="2500976"/>
              <a:ext cx="858789" cy="858789"/>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 name="Oval 5">
              <a:extLst>
                <a:ext uri="{FF2B5EF4-FFF2-40B4-BE49-F238E27FC236}">
                  <a16:creationId xmlns:a16="http://schemas.microsoft.com/office/drawing/2014/main" id="{0E4E50AA-497D-411A-A4DC-09A1F8EE65CC}"/>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7" name="Group 6">
            <a:extLst>
              <a:ext uri="{FF2B5EF4-FFF2-40B4-BE49-F238E27FC236}">
                <a16:creationId xmlns:a16="http://schemas.microsoft.com/office/drawing/2014/main" id="{AD4276A8-D8E5-4DB3-AF50-DADB391451F1}"/>
              </a:ext>
            </a:extLst>
          </p:cNvPr>
          <p:cNvGrpSpPr/>
          <p:nvPr/>
        </p:nvGrpSpPr>
        <p:grpSpPr>
          <a:xfrm>
            <a:off x="4460757" y="2279652"/>
            <a:ext cx="3562697" cy="3983640"/>
            <a:chOff x="5710368" y="1700808"/>
            <a:chExt cx="2575817" cy="4176464"/>
          </a:xfrm>
        </p:grpSpPr>
        <p:sp>
          <p:nvSpPr>
            <p:cNvPr id="8" name="Flowchart: Process 7">
              <a:extLst>
                <a:ext uri="{FF2B5EF4-FFF2-40B4-BE49-F238E27FC236}">
                  <a16:creationId xmlns:a16="http://schemas.microsoft.com/office/drawing/2014/main" id="{C7BDEE66-E748-430B-B959-02A40FC8B288}"/>
                </a:ext>
              </a:extLst>
            </p:cNvPr>
            <p:cNvSpPr/>
            <p:nvPr/>
          </p:nvSpPr>
          <p:spPr>
            <a:xfrm rot="19958372">
              <a:off x="5912683" y="4687736"/>
              <a:ext cx="2373502" cy="814943"/>
            </a:xfrm>
            <a:prstGeom prst="flowChartProcess">
              <a:avLst/>
            </a:prstGeom>
            <a:gradFill>
              <a:gsLst>
                <a:gs pos="99000">
                  <a:schemeClr val="bg1">
                    <a:lumMod val="75000"/>
                  </a:schemeClr>
                </a:gs>
                <a:gs pos="0">
                  <a:schemeClr val="bg1">
                    <a:lumMod val="95000"/>
                  </a:schemeClr>
                </a:gs>
              </a:gsLst>
              <a:lin ang="10800000" scaled="1"/>
            </a:gradFill>
            <a:ln>
              <a:noFill/>
            </a:ln>
            <a:effectLst>
              <a:glow>
                <a:schemeClr val="bg1">
                  <a:lumMod val="65000"/>
                  <a:alpha val="48000"/>
                </a:schemeClr>
              </a:glow>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8E5B23CE-87EF-4F50-AC20-A25D3C68132E}"/>
                </a:ext>
              </a:extLst>
            </p:cNvPr>
            <p:cNvGrpSpPr/>
            <p:nvPr/>
          </p:nvGrpSpPr>
          <p:grpSpPr>
            <a:xfrm>
              <a:off x="5710368" y="1700808"/>
              <a:ext cx="2528707" cy="4176464"/>
              <a:chOff x="5710368" y="1700808"/>
              <a:chExt cx="2528707" cy="4176464"/>
            </a:xfrm>
          </p:grpSpPr>
          <p:sp>
            <p:nvSpPr>
              <p:cNvPr id="11" name="Up Arrow 3">
                <a:extLst>
                  <a:ext uri="{FF2B5EF4-FFF2-40B4-BE49-F238E27FC236}">
                    <a16:creationId xmlns:a16="http://schemas.microsoft.com/office/drawing/2014/main" id="{EB9F313C-A84E-455F-B6DA-DBF96C8CA241}"/>
                  </a:ext>
                </a:extLst>
              </p:cNvPr>
              <p:cNvSpPr/>
              <p:nvPr/>
            </p:nvSpPr>
            <p:spPr>
              <a:xfrm>
                <a:off x="6870923" y="1700808"/>
                <a:ext cx="1368152" cy="2035274"/>
              </a:xfrm>
              <a:prstGeom prst="upArrow">
                <a:avLst/>
              </a:prstGeom>
              <a:solidFill>
                <a:schemeClr val="accent3"/>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Flowchart: Data 6">
                <a:extLst>
                  <a:ext uri="{FF2B5EF4-FFF2-40B4-BE49-F238E27FC236}">
                    <a16:creationId xmlns:a16="http://schemas.microsoft.com/office/drawing/2014/main" id="{A8513471-54B5-42A6-A9F6-2AAEDFE140DB}"/>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 name="Rectangle 12">
                <a:extLst>
                  <a:ext uri="{FF2B5EF4-FFF2-40B4-BE49-F238E27FC236}">
                    <a16:creationId xmlns:a16="http://schemas.microsoft.com/office/drawing/2014/main" id="{7C08AA2F-E7AF-4618-A32E-7CFDFE92977E}"/>
                  </a:ext>
                </a:extLst>
              </p:cNvPr>
              <p:cNvSpPr/>
              <p:nvPr/>
            </p:nvSpPr>
            <p:spPr>
              <a:xfrm>
                <a:off x="6372200" y="3429000"/>
                <a:ext cx="720080" cy="1368152"/>
              </a:xfrm>
              <a:prstGeom prst="rect">
                <a:avLst/>
              </a:prstGeom>
              <a:solidFill>
                <a:schemeClr val="accent2"/>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Flowchart: Data 6">
                <a:extLst>
                  <a:ext uri="{FF2B5EF4-FFF2-40B4-BE49-F238E27FC236}">
                    <a16:creationId xmlns:a16="http://schemas.microsoft.com/office/drawing/2014/main" id="{D2F10621-776C-4671-AA64-0655B7E39B0C}"/>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ectangle 14">
                <a:extLst>
                  <a:ext uri="{FF2B5EF4-FFF2-40B4-BE49-F238E27FC236}">
                    <a16:creationId xmlns:a16="http://schemas.microsoft.com/office/drawing/2014/main" id="{9991C786-8CA1-44F1-93A7-85523907D83E}"/>
                  </a:ext>
                </a:extLst>
              </p:cNvPr>
              <p:cNvSpPr/>
              <p:nvPr/>
            </p:nvSpPr>
            <p:spPr>
              <a:xfrm>
                <a:off x="5710368" y="4509120"/>
                <a:ext cx="720080" cy="1368152"/>
              </a:xfrm>
              <a:prstGeom prst="rect">
                <a:avLst/>
              </a:prstGeom>
              <a:solidFill>
                <a:schemeClr val="accent1"/>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32" name="Group 31">
            <a:extLst>
              <a:ext uri="{FF2B5EF4-FFF2-40B4-BE49-F238E27FC236}">
                <a16:creationId xmlns:a16="http://schemas.microsoft.com/office/drawing/2014/main" id="{431AA3D8-E76C-4313-9E41-2D495513CD14}"/>
              </a:ext>
            </a:extLst>
          </p:cNvPr>
          <p:cNvGrpSpPr/>
          <p:nvPr/>
        </p:nvGrpSpPr>
        <p:grpSpPr>
          <a:xfrm>
            <a:off x="6307084" y="5141529"/>
            <a:ext cx="3879179" cy="1129576"/>
            <a:chOff x="7628642" y="4437344"/>
            <a:chExt cx="3879179" cy="1129576"/>
          </a:xfrm>
        </p:grpSpPr>
        <p:grpSp>
          <p:nvGrpSpPr>
            <p:cNvPr id="19" name="그룹 17">
              <a:extLst>
                <a:ext uri="{FF2B5EF4-FFF2-40B4-BE49-F238E27FC236}">
                  <a16:creationId xmlns:a16="http://schemas.microsoft.com/office/drawing/2014/main" id="{68C90916-A53B-4409-A69D-617982CC5776}"/>
                </a:ext>
              </a:extLst>
            </p:cNvPr>
            <p:cNvGrpSpPr/>
            <p:nvPr/>
          </p:nvGrpSpPr>
          <p:grpSpPr>
            <a:xfrm>
              <a:off x="8246674" y="4437344"/>
              <a:ext cx="3261147" cy="1129576"/>
              <a:chOff x="7886752" y="4894543"/>
              <a:chExt cx="2338164" cy="1129576"/>
            </a:xfrm>
          </p:grpSpPr>
          <p:sp>
            <p:nvSpPr>
              <p:cNvPr id="20" name="TextBox 19">
                <a:extLst>
                  <a:ext uri="{FF2B5EF4-FFF2-40B4-BE49-F238E27FC236}">
                    <a16:creationId xmlns:a16="http://schemas.microsoft.com/office/drawing/2014/main" id="{32770BB7-D266-4113-9753-8E0292A4E184}"/>
                  </a:ext>
                </a:extLst>
              </p:cNvPr>
              <p:cNvSpPr txBox="1"/>
              <p:nvPr/>
            </p:nvSpPr>
            <p:spPr>
              <a:xfrm>
                <a:off x="7886752" y="4894543"/>
                <a:ext cx="2338164" cy="276999"/>
              </a:xfrm>
              <a:prstGeom prst="rect">
                <a:avLst/>
              </a:prstGeom>
              <a:noFill/>
            </p:spPr>
            <p:txBody>
              <a:bodyPr wrap="square" rtlCol="0">
                <a:spAutoFit/>
              </a:bodyPr>
              <a:lstStyle/>
              <a:p>
                <a:r>
                  <a:rPr lang="en-US" altLang="ko-KR" sz="1200" b="1" dirty="0">
                    <a:solidFill>
                      <a:schemeClr val="accent1"/>
                    </a:solidFill>
                    <a:cs typeface="Calibri" pitchFamily="34" charset="0"/>
                  </a:rPr>
                  <a:t>A year after the Re-Branding challenge</a:t>
                </a:r>
                <a:endParaRPr lang="ko-KR" altLang="en-US" sz="1200" b="1" dirty="0">
                  <a:solidFill>
                    <a:schemeClr val="accent1"/>
                  </a:solidFill>
                  <a:cs typeface="Calibri" pitchFamily="34" charset="0"/>
                </a:endParaRPr>
              </a:p>
            </p:txBody>
          </p:sp>
          <p:sp>
            <p:nvSpPr>
              <p:cNvPr id="21" name="TextBox 20">
                <a:extLst>
                  <a:ext uri="{FF2B5EF4-FFF2-40B4-BE49-F238E27FC236}">
                    <a16:creationId xmlns:a16="http://schemas.microsoft.com/office/drawing/2014/main" id="{E17F114B-D46E-4173-AD63-F8E02C1C6115}"/>
                  </a:ext>
                </a:extLst>
              </p:cNvPr>
              <p:cNvSpPr txBox="1"/>
              <p:nvPr/>
            </p:nvSpPr>
            <p:spPr>
              <a:xfrm>
                <a:off x="7886752" y="5193122"/>
                <a:ext cx="2338164"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We’ve forecasted a boost in the sale as close as </a:t>
                </a:r>
                <a:r>
                  <a:rPr lang="en-US" altLang="ko-KR" sz="1200" b="1" dirty="0">
                    <a:solidFill>
                      <a:schemeClr val="tx1">
                        <a:lumMod val="75000"/>
                        <a:lumOff val="25000"/>
                      </a:schemeClr>
                    </a:solidFill>
                    <a:cs typeface="Arial" pitchFamily="34" charset="0"/>
                  </a:rPr>
                  <a:t>250% </a:t>
                </a:r>
                <a:r>
                  <a:rPr lang="en-US" altLang="ko-KR" sz="1200" dirty="0">
                    <a:solidFill>
                      <a:schemeClr val="tx1">
                        <a:lumMod val="75000"/>
                        <a:lumOff val="25000"/>
                      </a:schemeClr>
                    </a:solidFill>
                    <a:cs typeface="Arial" pitchFamily="34" charset="0"/>
                  </a:rPr>
                  <a:t>of</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the current figures and the first workaround would be to analyze what went correct with the strategy and what did not.</a:t>
                </a:r>
                <a:endParaRPr lang="ko-KR" altLang="en-US" sz="1200" dirty="0">
                  <a:solidFill>
                    <a:schemeClr val="tx1">
                      <a:lumMod val="75000"/>
                      <a:lumOff val="25000"/>
                    </a:schemeClr>
                  </a:solidFill>
                  <a:cs typeface="Arial" pitchFamily="34" charset="0"/>
                </a:endParaRPr>
              </a:p>
            </p:txBody>
          </p:sp>
        </p:grpSp>
        <p:sp>
          <p:nvSpPr>
            <p:cNvPr id="28" name="Rectangle 30">
              <a:extLst>
                <a:ext uri="{FF2B5EF4-FFF2-40B4-BE49-F238E27FC236}">
                  <a16:creationId xmlns:a16="http://schemas.microsoft.com/office/drawing/2014/main" id="{C14A5D75-FB69-4E3C-A79F-3FED75948018}"/>
                </a:ext>
              </a:extLst>
            </p:cNvPr>
            <p:cNvSpPr/>
            <p:nvPr/>
          </p:nvSpPr>
          <p:spPr>
            <a:xfrm>
              <a:off x="7628642" y="4833236"/>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35" name="Group 34">
            <a:extLst>
              <a:ext uri="{FF2B5EF4-FFF2-40B4-BE49-F238E27FC236}">
                <a16:creationId xmlns:a16="http://schemas.microsoft.com/office/drawing/2014/main" id="{D3955ACB-9B2F-45EE-A8A4-391D897EC733}"/>
              </a:ext>
            </a:extLst>
          </p:cNvPr>
          <p:cNvGrpSpPr/>
          <p:nvPr/>
        </p:nvGrpSpPr>
        <p:grpSpPr>
          <a:xfrm>
            <a:off x="1214885" y="4035427"/>
            <a:ext cx="3845984" cy="1129576"/>
            <a:chOff x="685052" y="3461356"/>
            <a:chExt cx="3845984" cy="1129576"/>
          </a:xfrm>
        </p:grpSpPr>
        <p:grpSp>
          <p:nvGrpSpPr>
            <p:cNvPr id="25" name="그룹 16">
              <a:extLst>
                <a:ext uri="{FF2B5EF4-FFF2-40B4-BE49-F238E27FC236}">
                  <a16:creationId xmlns:a16="http://schemas.microsoft.com/office/drawing/2014/main" id="{6CA46BDC-8574-4D01-8730-4F8ED65722CA}"/>
                </a:ext>
              </a:extLst>
            </p:cNvPr>
            <p:cNvGrpSpPr/>
            <p:nvPr/>
          </p:nvGrpSpPr>
          <p:grpSpPr>
            <a:xfrm>
              <a:off x="685052" y="3461356"/>
              <a:ext cx="3254334" cy="1129576"/>
              <a:chOff x="2088012" y="3967199"/>
              <a:chExt cx="2338164" cy="1129576"/>
            </a:xfrm>
          </p:grpSpPr>
          <p:sp>
            <p:nvSpPr>
              <p:cNvPr id="26" name="TextBox 25">
                <a:extLst>
                  <a:ext uri="{FF2B5EF4-FFF2-40B4-BE49-F238E27FC236}">
                    <a16:creationId xmlns:a16="http://schemas.microsoft.com/office/drawing/2014/main" id="{B16E4D94-9764-4138-95B3-A600F2207E06}"/>
                  </a:ext>
                </a:extLst>
              </p:cNvPr>
              <p:cNvSpPr txBox="1"/>
              <p:nvPr/>
            </p:nvSpPr>
            <p:spPr>
              <a:xfrm>
                <a:off x="2088012" y="3967199"/>
                <a:ext cx="2338164" cy="276999"/>
              </a:xfrm>
              <a:prstGeom prst="rect">
                <a:avLst/>
              </a:prstGeom>
              <a:noFill/>
            </p:spPr>
            <p:txBody>
              <a:bodyPr wrap="square" rtlCol="0">
                <a:spAutoFit/>
              </a:bodyPr>
              <a:lstStyle/>
              <a:p>
                <a:pPr algn="r"/>
                <a:r>
                  <a:rPr lang="en-US" altLang="ko-KR" sz="1200" b="1" dirty="0">
                    <a:solidFill>
                      <a:schemeClr val="accent2"/>
                    </a:solidFill>
                    <a:cs typeface="Calibri" pitchFamily="34" charset="0"/>
                  </a:rPr>
                  <a:t>Streamlining things &amp; Fund Raising </a:t>
                </a:r>
                <a:endParaRPr lang="ko-KR" altLang="en-US" sz="1200" b="1" dirty="0">
                  <a:solidFill>
                    <a:schemeClr val="accent2"/>
                  </a:solidFill>
                  <a:cs typeface="Calibri" pitchFamily="34" charset="0"/>
                </a:endParaRPr>
              </a:p>
            </p:txBody>
          </p:sp>
          <p:sp>
            <p:nvSpPr>
              <p:cNvPr id="27" name="TextBox 26">
                <a:extLst>
                  <a:ext uri="{FF2B5EF4-FFF2-40B4-BE49-F238E27FC236}">
                    <a16:creationId xmlns:a16="http://schemas.microsoft.com/office/drawing/2014/main" id="{538B35D8-503B-4247-AEA2-6B1A9B43D1CC}"/>
                  </a:ext>
                </a:extLst>
              </p:cNvPr>
              <p:cNvSpPr txBox="1"/>
              <p:nvPr/>
            </p:nvSpPr>
            <p:spPr>
              <a:xfrm>
                <a:off x="2088012" y="4265778"/>
                <a:ext cx="2338164"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experiment check is expected to take nearly 6 months and then we’ve forecasted to streamline every possible thing and target to raise funds for the future endeavors.</a:t>
                </a:r>
                <a:endParaRPr lang="ko-KR" altLang="en-US" sz="1200" dirty="0">
                  <a:solidFill>
                    <a:schemeClr val="tx1">
                      <a:lumMod val="75000"/>
                      <a:lumOff val="25000"/>
                    </a:schemeClr>
                  </a:solidFill>
                  <a:cs typeface="Arial" pitchFamily="34" charset="0"/>
                </a:endParaRPr>
              </a:p>
            </p:txBody>
          </p:sp>
        </p:grpSp>
        <p:sp>
          <p:nvSpPr>
            <p:cNvPr id="29" name="Rounded Rectangle 32">
              <a:extLst>
                <a:ext uri="{FF2B5EF4-FFF2-40B4-BE49-F238E27FC236}">
                  <a16:creationId xmlns:a16="http://schemas.microsoft.com/office/drawing/2014/main" id="{E7610693-C32C-4BC3-BCD5-BD94E789596F}"/>
                </a:ext>
              </a:extLst>
            </p:cNvPr>
            <p:cNvSpPr/>
            <p:nvPr/>
          </p:nvSpPr>
          <p:spPr>
            <a:xfrm>
              <a:off x="4208399" y="372839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33" name="Group 32">
            <a:extLst>
              <a:ext uri="{FF2B5EF4-FFF2-40B4-BE49-F238E27FC236}">
                <a16:creationId xmlns:a16="http://schemas.microsoft.com/office/drawing/2014/main" id="{541714E9-226A-4788-83FB-A73BA91ADC44}"/>
              </a:ext>
            </a:extLst>
          </p:cNvPr>
          <p:cNvGrpSpPr/>
          <p:nvPr/>
        </p:nvGrpSpPr>
        <p:grpSpPr>
          <a:xfrm>
            <a:off x="7664546" y="3324682"/>
            <a:ext cx="3842402" cy="923330"/>
            <a:chOff x="7665419" y="2644578"/>
            <a:chExt cx="3842402" cy="923330"/>
          </a:xfrm>
        </p:grpSpPr>
        <p:grpSp>
          <p:nvGrpSpPr>
            <p:cNvPr id="16" name="그룹 14">
              <a:extLst>
                <a:ext uri="{FF2B5EF4-FFF2-40B4-BE49-F238E27FC236}">
                  <a16:creationId xmlns:a16="http://schemas.microsoft.com/office/drawing/2014/main" id="{6CA7F159-08FF-4020-813E-A145646DB429}"/>
                </a:ext>
              </a:extLst>
            </p:cNvPr>
            <p:cNvGrpSpPr/>
            <p:nvPr/>
          </p:nvGrpSpPr>
          <p:grpSpPr>
            <a:xfrm>
              <a:off x="8246674" y="2644578"/>
              <a:ext cx="3261147" cy="923330"/>
              <a:chOff x="7905802" y="3101777"/>
              <a:chExt cx="2338164" cy="923330"/>
            </a:xfrm>
          </p:grpSpPr>
          <p:sp>
            <p:nvSpPr>
              <p:cNvPr id="17" name="TextBox 16">
                <a:extLst>
                  <a:ext uri="{FF2B5EF4-FFF2-40B4-BE49-F238E27FC236}">
                    <a16:creationId xmlns:a16="http://schemas.microsoft.com/office/drawing/2014/main" id="{6C6A2D04-4837-48B5-A71E-5158C5DDACAA}"/>
                  </a:ext>
                </a:extLst>
              </p:cNvPr>
              <p:cNvSpPr txBox="1"/>
              <p:nvPr/>
            </p:nvSpPr>
            <p:spPr>
              <a:xfrm>
                <a:off x="7905802" y="3101777"/>
                <a:ext cx="2338164" cy="276999"/>
              </a:xfrm>
              <a:prstGeom prst="rect">
                <a:avLst/>
              </a:prstGeom>
              <a:noFill/>
            </p:spPr>
            <p:txBody>
              <a:bodyPr wrap="square" rtlCol="0">
                <a:spAutoFit/>
              </a:bodyPr>
              <a:lstStyle/>
              <a:p>
                <a:r>
                  <a:rPr lang="en-US" altLang="ko-KR" sz="1200" b="1" dirty="0">
                    <a:solidFill>
                      <a:schemeClr val="accent3"/>
                    </a:solidFill>
                    <a:cs typeface="Calibri" pitchFamily="34" charset="0"/>
                  </a:rPr>
                  <a:t>The Global Reach</a:t>
                </a:r>
                <a:endParaRPr lang="ko-KR" altLang="en-US" sz="1200" b="1" dirty="0">
                  <a:solidFill>
                    <a:schemeClr val="accent3"/>
                  </a:solidFill>
                  <a:cs typeface="Calibri" pitchFamily="34" charset="0"/>
                </a:endParaRPr>
              </a:p>
            </p:txBody>
          </p:sp>
          <p:sp>
            <p:nvSpPr>
              <p:cNvPr id="18" name="TextBox 17">
                <a:extLst>
                  <a:ext uri="{FF2B5EF4-FFF2-40B4-BE49-F238E27FC236}">
                    <a16:creationId xmlns:a16="http://schemas.microsoft.com/office/drawing/2014/main" id="{2DE002C7-00B4-4983-BE0A-48CAF0BBB6EF}"/>
                  </a:ext>
                </a:extLst>
              </p:cNvPr>
              <p:cNvSpPr txBox="1"/>
              <p:nvPr/>
            </p:nvSpPr>
            <p:spPr>
              <a:xfrm>
                <a:off x="7905802" y="3378776"/>
                <a:ext cx="233816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Our ultimate aim is to dive into the global market and as mentioned to be a </a:t>
                </a:r>
                <a:r>
                  <a:rPr lang="en-US" altLang="ko-KR" sz="1200" b="1" dirty="0">
                    <a:solidFill>
                      <a:schemeClr val="tx1">
                        <a:lumMod val="75000"/>
                        <a:lumOff val="25000"/>
                      </a:schemeClr>
                    </a:solidFill>
                    <a:cs typeface="Arial" pitchFamily="34" charset="0"/>
                  </a:rPr>
                  <a:t>GLOBAL Personal Care Giant </a:t>
                </a:r>
                <a:r>
                  <a:rPr lang="en-US" altLang="ko-KR" sz="1200" dirty="0">
                    <a:solidFill>
                      <a:schemeClr val="tx1">
                        <a:lumMod val="75000"/>
                        <a:lumOff val="25000"/>
                      </a:schemeClr>
                    </a:solidFill>
                    <a:cs typeface="Arial" pitchFamily="34" charset="0"/>
                  </a:rPr>
                  <a:t>in the coming years.</a:t>
                </a:r>
                <a:endParaRPr lang="ko-KR" altLang="en-US" sz="1200" dirty="0">
                  <a:solidFill>
                    <a:schemeClr val="tx1">
                      <a:lumMod val="75000"/>
                      <a:lumOff val="25000"/>
                    </a:schemeClr>
                  </a:solidFill>
                  <a:cs typeface="Arial" pitchFamily="34" charset="0"/>
                </a:endParaRPr>
              </a:p>
            </p:txBody>
          </p:sp>
        </p:grpSp>
        <p:sp>
          <p:nvSpPr>
            <p:cNvPr id="30" name="Round Same Side Corner Rectangle 11">
              <a:extLst>
                <a:ext uri="{FF2B5EF4-FFF2-40B4-BE49-F238E27FC236}">
                  <a16:creationId xmlns:a16="http://schemas.microsoft.com/office/drawing/2014/main" id="{112075A7-D92F-41EC-AC05-DE274E52C403}"/>
                </a:ext>
              </a:extLst>
            </p:cNvPr>
            <p:cNvSpPr>
              <a:spLocks noChangeAspect="1"/>
            </p:cNvSpPr>
            <p:nvPr/>
          </p:nvSpPr>
          <p:spPr>
            <a:xfrm rot="9900000">
              <a:off x="7665419" y="304040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Tree>
    <p:extLst>
      <p:ext uri="{BB962C8B-B14F-4D97-AF65-F5344CB8AC3E}">
        <p14:creationId xmlns:p14="http://schemas.microsoft.com/office/powerpoint/2010/main" val="169310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6"/>
          <p:cNvSpPr txBox="1">
            <a:spLocks noGrp="1"/>
          </p:cNvSpPr>
          <p:nvPr>
            <p:ph type="body" idx="1"/>
          </p:nvPr>
        </p:nvSpPr>
        <p:spPr>
          <a:xfrm>
            <a:off x="323529" y="196634"/>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ct val="100000"/>
              <a:buNone/>
            </a:pPr>
            <a:r>
              <a:rPr lang="en-US" sz="4000" dirty="0">
                <a:latin typeface="Arial" panose="020B0604020202020204" pitchFamily="34" charset="0"/>
                <a:cs typeface="Arial" panose="020B0604020202020204" pitchFamily="34" charset="0"/>
              </a:rPr>
              <a:t>Towards A Sustainable Future</a:t>
            </a:r>
            <a:endParaRPr sz="4000" dirty="0">
              <a:latin typeface="Arial" panose="020B0604020202020204" pitchFamily="34" charset="0"/>
              <a:cs typeface="Arial" panose="020B0604020202020204" pitchFamily="34" charset="0"/>
            </a:endParaRPr>
          </a:p>
        </p:txBody>
      </p:sp>
      <p:grpSp>
        <p:nvGrpSpPr>
          <p:cNvPr id="295" name="Google Shape;295;p6"/>
          <p:cNvGrpSpPr/>
          <p:nvPr/>
        </p:nvGrpSpPr>
        <p:grpSpPr>
          <a:xfrm>
            <a:off x="3793658" y="1786455"/>
            <a:ext cx="4629775" cy="4313762"/>
            <a:chOff x="4842710" y="2531752"/>
            <a:chExt cx="2981485" cy="3018002"/>
          </a:xfrm>
        </p:grpSpPr>
        <p:sp>
          <p:nvSpPr>
            <p:cNvPr id="296" name="Google Shape;296;p6"/>
            <p:cNvSpPr/>
            <p:nvPr/>
          </p:nvSpPr>
          <p:spPr>
            <a:xfrm>
              <a:off x="4842710" y="3677544"/>
              <a:ext cx="1872210" cy="1872210"/>
            </a:xfrm>
            <a:prstGeom prst="ellipse">
              <a:avLst/>
            </a:prstGeom>
            <a:solidFill>
              <a:schemeClr val="accent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accent2"/>
                </a:solidFill>
                <a:latin typeface="Calibri"/>
                <a:ea typeface="Calibri"/>
                <a:cs typeface="Calibri"/>
                <a:sym typeface="Calibri"/>
              </a:endParaRPr>
            </a:p>
          </p:txBody>
        </p:sp>
        <p:sp>
          <p:nvSpPr>
            <p:cNvPr id="297" name="Google Shape;297;p6"/>
            <p:cNvSpPr/>
            <p:nvPr/>
          </p:nvSpPr>
          <p:spPr>
            <a:xfrm>
              <a:off x="5951985" y="3630464"/>
              <a:ext cx="1872210" cy="1872210"/>
            </a:xfrm>
            <a:prstGeom prst="ellipse">
              <a:avLst/>
            </a:prstGeom>
            <a:solidFill>
              <a:srgbClr val="FF990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98" name="Google Shape;298;p6"/>
            <p:cNvSpPr/>
            <p:nvPr/>
          </p:nvSpPr>
          <p:spPr>
            <a:xfrm>
              <a:off x="5407244" y="2531752"/>
              <a:ext cx="1872210" cy="1872210"/>
            </a:xfrm>
            <a:prstGeom prst="ellipse">
              <a:avLst/>
            </a:prstGeom>
            <a:solidFill>
              <a:schemeClr val="accent3">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299" name="Google Shape;299;p6"/>
          <p:cNvSpPr txBox="1"/>
          <p:nvPr/>
        </p:nvSpPr>
        <p:spPr>
          <a:xfrm>
            <a:off x="3956406" y="5167360"/>
            <a:ext cx="1872211" cy="64633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Economic</a:t>
            </a:r>
            <a:endParaRPr/>
          </a:p>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00" name="Google Shape;300;p6"/>
          <p:cNvSpPr txBox="1"/>
          <p:nvPr/>
        </p:nvSpPr>
        <p:spPr>
          <a:xfrm>
            <a:off x="6610695" y="5229586"/>
            <a:ext cx="1872211" cy="64633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Social</a:t>
            </a:r>
            <a:endParaRPr/>
          </a:p>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01" name="Google Shape;301;p6"/>
          <p:cNvSpPr txBox="1"/>
          <p:nvPr/>
        </p:nvSpPr>
        <p:spPr>
          <a:xfrm>
            <a:off x="5159899" y="2887610"/>
            <a:ext cx="1872211" cy="64633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Environmental</a:t>
            </a:r>
            <a:endParaRPr/>
          </a:p>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nvGrpSpPr>
          <p:cNvPr id="302" name="Google Shape;302;p6"/>
          <p:cNvGrpSpPr/>
          <p:nvPr/>
        </p:nvGrpSpPr>
        <p:grpSpPr>
          <a:xfrm>
            <a:off x="819152" y="5708322"/>
            <a:ext cx="3400263" cy="331442"/>
            <a:chOff x="-704849" y="5565447"/>
            <a:chExt cx="3400263" cy="331442"/>
          </a:xfrm>
        </p:grpSpPr>
        <p:cxnSp>
          <p:nvCxnSpPr>
            <p:cNvPr id="303" name="Google Shape;303;p6"/>
            <p:cNvCxnSpPr>
              <a:endCxn id="296" idx="3"/>
            </p:cNvCxnSpPr>
            <p:nvPr/>
          </p:nvCxnSpPr>
          <p:spPr>
            <a:xfrm rot="10800000" flipH="1">
              <a:off x="2264914" y="5565447"/>
              <a:ext cx="430500" cy="321900"/>
            </a:xfrm>
            <a:prstGeom prst="straightConnector1">
              <a:avLst/>
            </a:prstGeom>
            <a:noFill/>
            <a:ln w="31750" cap="flat" cmpd="sng">
              <a:solidFill>
                <a:schemeClr val="accent2"/>
              </a:solidFill>
              <a:prstDash val="dot"/>
              <a:miter lim="800000"/>
              <a:headEnd type="none" w="sm" len="sm"/>
              <a:tailEnd type="none" w="sm" len="sm"/>
            </a:ln>
          </p:spPr>
        </p:cxnSp>
        <p:cxnSp>
          <p:nvCxnSpPr>
            <p:cNvPr id="304" name="Google Shape;304;p6"/>
            <p:cNvCxnSpPr/>
            <p:nvPr/>
          </p:nvCxnSpPr>
          <p:spPr>
            <a:xfrm>
              <a:off x="-704849" y="5896889"/>
              <a:ext cx="2974506" cy="0"/>
            </a:xfrm>
            <a:prstGeom prst="straightConnector1">
              <a:avLst/>
            </a:prstGeom>
            <a:noFill/>
            <a:ln w="31750" cap="flat" cmpd="sng">
              <a:solidFill>
                <a:schemeClr val="accent2"/>
              </a:solidFill>
              <a:prstDash val="dot"/>
              <a:miter lim="800000"/>
              <a:headEnd type="none" w="sm" len="sm"/>
              <a:tailEnd type="none" w="sm" len="sm"/>
            </a:ln>
          </p:spPr>
        </p:cxnSp>
      </p:grpSp>
      <p:grpSp>
        <p:nvGrpSpPr>
          <p:cNvPr id="305" name="Google Shape;305;p6"/>
          <p:cNvGrpSpPr/>
          <p:nvPr/>
        </p:nvGrpSpPr>
        <p:grpSpPr>
          <a:xfrm>
            <a:off x="7151780" y="1783851"/>
            <a:ext cx="4183790" cy="394500"/>
            <a:chOff x="5627779" y="1783851"/>
            <a:chExt cx="4183790" cy="394500"/>
          </a:xfrm>
        </p:grpSpPr>
        <p:cxnSp>
          <p:nvCxnSpPr>
            <p:cNvPr id="306" name="Google Shape;306;p6"/>
            <p:cNvCxnSpPr>
              <a:endCxn id="298" idx="7"/>
            </p:cNvCxnSpPr>
            <p:nvPr/>
          </p:nvCxnSpPr>
          <p:spPr>
            <a:xfrm flipH="1">
              <a:off x="5627779" y="1783851"/>
              <a:ext cx="1271700" cy="394500"/>
            </a:xfrm>
            <a:prstGeom prst="straightConnector1">
              <a:avLst/>
            </a:prstGeom>
            <a:noFill/>
            <a:ln w="31750" cap="flat" cmpd="sng">
              <a:solidFill>
                <a:schemeClr val="accent3"/>
              </a:solidFill>
              <a:prstDash val="dot"/>
              <a:miter lim="800000"/>
              <a:headEnd type="none" w="sm" len="sm"/>
              <a:tailEnd type="none" w="sm" len="sm"/>
            </a:ln>
          </p:spPr>
        </p:cxnSp>
        <p:cxnSp>
          <p:nvCxnSpPr>
            <p:cNvPr id="307" name="Google Shape;307;p6"/>
            <p:cNvCxnSpPr/>
            <p:nvPr/>
          </p:nvCxnSpPr>
          <p:spPr>
            <a:xfrm rot="10800000">
              <a:off x="6837063" y="1786454"/>
              <a:ext cx="2974506" cy="0"/>
            </a:xfrm>
            <a:prstGeom prst="straightConnector1">
              <a:avLst/>
            </a:prstGeom>
            <a:noFill/>
            <a:ln w="31750" cap="flat" cmpd="sng">
              <a:solidFill>
                <a:schemeClr val="accent3"/>
              </a:solidFill>
              <a:prstDash val="dot"/>
              <a:miter lim="800000"/>
              <a:headEnd type="none" w="sm" len="sm"/>
              <a:tailEnd type="none" w="sm" len="sm"/>
            </a:ln>
          </p:spPr>
        </p:cxnSp>
      </p:grpSp>
      <p:grpSp>
        <p:nvGrpSpPr>
          <p:cNvPr id="308" name="Google Shape;308;p6"/>
          <p:cNvGrpSpPr/>
          <p:nvPr/>
        </p:nvGrpSpPr>
        <p:grpSpPr>
          <a:xfrm>
            <a:off x="8423432" y="1898808"/>
            <a:ext cx="2977991" cy="1493796"/>
            <a:chOff x="6622673" y="1898807"/>
            <a:chExt cx="1837759" cy="1493796"/>
          </a:xfrm>
        </p:grpSpPr>
        <p:sp>
          <p:nvSpPr>
            <p:cNvPr id="309" name="Google Shape;309;p6"/>
            <p:cNvSpPr txBox="1"/>
            <p:nvPr/>
          </p:nvSpPr>
          <p:spPr>
            <a:xfrm>
              <a:off x="6732241" y="1898807"/>
              <a:ext cx="1728191"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rgbClr val="3F3F3F"/>
                  </a:solidFill>
                  <a:latin typeface="Calibri"/>
                  <a:ea typeface="Calibri"/>
                  <a:cs typeface="Calibri"/>
                  <a:sym typeface="Calibri"/>
                </a:rPr>
                <a:t>Environmental Protection</a:t>
              </a:r>
              <a:endParaRPr sz="1400" b="1">
                <a:solidFill>
                  <a:srgbClr val="3F3F3F"/>
                </a:solidFill>
                <a:latin typeface="Calibri"/>
                <a:ea typeface="Calibri"/>
                <a:cs typeface="Calibri"/>
                <a:sym typeface="Calibri"/>
              </a:endParaRPr>
            </a:p>
          </p:txBody>
        </p:sp>
        <p:sp>
          <p:nvSpPr>
            <p:cNvPr id="310" name="Google Shape;310;p6"/>
            <p:cNvSpPr txBox="1"/>
            <p:nvPr/>
          </p:nvSpPr>
          <p:spPr>
            <a:xfrm>
              <a:off x="6622673" y="2192274"/>
              <a:ext cx="1728191" cy="120032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Arial"/>
                <a:buChar char="•"/>
              </a:pPr>
              <a:r>
                <a:rPr lang="en-US" sz="1200">
                  <a:solidFill>
                    <a:srgbClr val="3F3F3F"/>
                  </a:solidFill>
                  <a:latin typeface="Calibri"/>
                  <a:ea typeface="Calibri"/>
                  <a:cs typeface="Calibri"/>
                  <a:sym typeface="Calibri"/>
                </a:rPr>
                <a:t>Eco-friendly packaging would produce less dent on the environment.</a:t>
              </a:r>
              <a:endParaRPr/>
            </a:p>
            <a:p>
              <a:pPr marL="171450" marR="0" lvl="0" indent="-171450" algn="l" rtl="0">
                <a:spcBef>
                  <a:spcPts val="0"/>
                </a:spcBef>
                <a:spcAft>
                  <a:spcPts val="0"/>
                </a:spcAft>
                <a:buClr>
                  <a:srgbClr val="3F3F3F"/>
                </a:buClr>
                <a:buSzPts val="1200"/>
                <a:buFont typeface="Arial"/>
                <a:buChar char="•"/>
              </a:pPr>
              <a:r>
                <a:rPr lang="en-US" sz="1200">
                  <a:solidFill>
                    <a:srgbClr val="3F3F3F"/>
                  </a:solidFill>
                  <a:latin typeface="Calibri"/>
                  <a:ea typeface="Calibri"/>
                  <a:cs typeface="Calibri"/>
                  <a:sym typeface="Calibri"/>
                </a:rPr>
                <a:t>Carbon-neutral operations would maintain a healthy ecological balance.</a:t>
              </a:r>
              <a:endParaRPr sz="1200">
                <a:solidFill>
                  <a:srgbClr val="3F3F3F"/>
                </a:solidFill>
                <a:latin typeface="Calibri"/>
                <a:ea typeface="Calibri"/>
                <a:cs typeface="Calibri"/>
                <a:sym typeface="Calibri"/>
              </a:endParaRPr>
            </a:p>
          </p:txBody>
        </p:sp>
      </p:grpSp>
      <p:grpSp>
        <p:nvGrpSpPr>
          <p:cNvPr id="311" name="Google Shape;311;p6"/>
          <p:cNvGrpSpPr/>
          <p:nvPr/>
        </p:nvGrpSpPr>
        <p:grpSpPr>
          <a:xfrm>
            <a:off x="8525270" y="4226628"/>
            <a:ext cx="3008561" cy="1695455"/>
            <a:chOff x="6685517" y="4007554"/>
            <a:chExt cx="1856624" cy="1695455"/>
          </a:xfrm>
        </p:grpSpPr>
        <p:sp>
          <p:nvSpPr>
            <p:cNvPr id="312" name="Google Shape;312;p6"/>
            <p:cNvSpPr txBox="1"/>
            <p:nvPr/>
          </p:nvSpPr>
          <p:spPr>
            <a:xfrm>
              <a:off x="6813950" y="4007554"/>
              <a:ext cx="1728191"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rgbClr val="3F3F3F"/>
                  </a:solidFill>
                  <a:latin typeface="Calibri"/>
                  <a:ea typeface="Calibri"/>
                  <a:cs typeface="Calibri"/>
                  <a:sym typeface="Calibri"/>
                </a:rPr>
                <a:t>Social Responsibility</a:t>
              </a:r>
              <a:endParaRPr sz="1400" b="1">
                <a:solidFill>
                  <a:srgbClr val="3F3F3F"/>
                </a:solidFill>
                <a:latin typeface="Calibri"/>
                <a:ea typeface="Calibri"/>
                <a:cs typeface="Calibri"/>
                <a:sym typeface="Calibri"/>
              </a:endParaRPr>
            </a:p>
          </p:txBody>
        </p:sp>
        <p:sp>
          <p:nvSpPr>
            <p:cNvPr id="313" name="Google Shape;313;p6"/>
            <p:cNvSpPr txBox="1"/>
            <p:nvPr/>
          </p:nvSpPr>
          <p:spPr>
            <a:xfrm>
              <a:off x="6685517" y="4318014"/>
              <a:ext cx="1728191" cy="138499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Noto Sans Symbols"/>
                <a:buChar char="▪"/>
              </a:pPr>
              <a:r>
                <a:rPr lang="en-US" sz="1200">
                  <a:solidFill>
                    <a:srgbClr val="3F3F3F"/>
                  </a:solidFill>
                  <a:latin typeface="Calibri"/>
                  <a:ea typeface="Calibri"/>
                  <a:cs typeface="Calibri"/>
                  <a:sym typeface="Calibri"/>
                </a:rPr>
                <a:t>Sourcing of natural ingredients from local farmers and forest communities, thereby boosting rural economy.  </a:t>
              </a:r>
              <a:endParaRPr sz="1200">
                <a:solidFill>
                  <a:srgbClr val="3F3F3F"/>
                </a:solidFill>
                <a:latin typeface="Calibri"/>
                <a:ea typeface="Calibri"/>
                <a:cs typeface="Calibri"/>
                <a:sym typeface="Calibri"/>
              </a:endParaRPr>
            </a:p>
            <a:p>
              <a:pPr marL="171450" marR="0" lvl="0" indent="-171450" algn="l" rtl="0">
                <a:spcBef>
                  <a:spcPts val="0"/>
                </a:spcBef>
                <a:spcAft>
                  <a:spcPts val="0"/>
                </a:spcAft>
                <a:buClr>
                  <a:srgbClr val="3F3F3F"/>
                </a:buClr>
                <a:buSzPts val="1200"/>
                <a:buFont typeface="Noto Sans Symbols"/>
                <a:buChar char="▪"/>
              </a:pPr>
              <a:r>
                <a:rPr lang="en-US" sz="1200">
                  <a:solidFill>
                    <a:srgbClr val="3F3F3F"/>
                  </a:solidFill>
                  <a:latin typeface="Calibri"/>
                  <a:ea typeface="Calibri"/>
                  <a:cs typeface="Calibri"/>
                  <a:sym typeface="Calibri"/>
                </a:rPr>
                <a:t>Employee-centric and inclusive work culture would foster community growth.</a:t>
              </a:r>
              <a:endParaRPr sz="1200">
                <a:solidFill>
                  <a:srgbClr val="3F3F3F"/>
                </a:solidFill>
                <a:latin typeface="Calibri"/>
                <a:ea typeface="Calibri"/>
                <a:cs typeface="Calibri"/>
                <a:sym typeface="Calibri"/>
              </a:endParaRPr>
            </a:p>
          </p:txBody>
        </p:sp>
      </p:grpSp>
      <p:grpSp>
        <p:nvGrpSpPr>
          <p:cNvPr id="314" name="Google Shape;314;p6"/>
          <p:cNvGrpSpPr/>
          <p:nvPr/>
        </p:nvGrpSpPr>
        <p:grpSpPr>
          <a:xfrm>
            <a:off x="350947" y="4340836"/>
            <a:ext cx="3453629" cy="1469121"/>
            <a:chOff x="519781" y="4643567"/>
            <a:chExt cx="2133550" cy="1469121"/>
          </a:xfrm>
        </p:grpSpPr>
        <p:sp>
          <p:nvSpPr>
            <p:cNvPr id="315" name="Google Shape;315;p6"/>
            <p:cNvSpPr txBox="1"/>
            <p:nvPr/>
          </p:nvSpPr>
          <p:spPr>
            <a:xfrm>
              <a:off x="519781" y="4643567"/>
              <a:ext cx="1728191" cy="307777"/>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400" b="1">
                  <a:solidFill>
                    <a:srgbClr val="3F3F3F"/>
                  </a:solidFill>
                  <a:latin typeface="Calibri"/>
                  <a:ea typeface="Calibri"/>
                  <a:cs typeface="Calibri"/>
                  <a:sym typeface="Calibri"/>
                </a:rPr>
                <a:t>Economic Prosperity</a:t>
              </a:r>
              <a:endParaRPr sz="1400" b="1">
                <a:solidFill>
                  <a:srgbClr val="3F3F3F"/>
                </a:solidFill>
                <a:latin typeface="Calibri"/>
                <a:ea typeface="Calibri"/>
                <a:cs typeface="Calibri"/>
                <a:sym typeface="Calibri"/>
              </a:endParaRPr>
            </a:p>
          </p:txBody>
        </p:sp>
        <p:sp>
          <p:nvSpPr>
            <p:cNvPr id="316" name="Google Shape;316;p6"/>
            <p:cNvSpPr txBox="1"/>
            <p:nvPr/>
          </p:nvSpPr>
          <p:spPr>
            <a:xfrm>
              <a:off x="925140" y="4912359"/>
              <a:ext cx="1728191" cy="120032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Arial"/>
                <a:buChar char="•"/>
              </a:pPr>
              <a:r>
                <a:rPr lang="en-US" sz="1200" dirty="0">
                  <a:solidFill>
                    <a:srgbClr val="3F3F3F"/>
                  </a:solidFill>
                  <a:latin typeface="Calibri"/>
                  <a:ea typeface="Calibri"/>
                  <a:cs typeface="Calibri"/>
                  <a:sym typeface="Calibri"/>
                </a:rPr>
                <a:t>Reducing operating costs by adjusting value chain to very low usage of resources. </a:t>
              </a:r>
              <a:endParaRPr dirty="0"/>
            </a:p>
            <a:p>
              <a:pPr marL="171450" marR="0" lvl="0" indent="-171450" algn="l" rtl="0">
                <a:spcBef>
                  <a:spcPts val="0"/>
                </a:spcBef>
                <a:spcAft>
                  <a:spcPts val="0"/>
                </a:spcAft>
                <a:buClr>
                  <a:srgbClr val="3F3F3F"/>
                </a:buClr>
                <a:buSzPts val="1200"/>
                <a:buFont typeface="Arial"/>
                <a:buChar char="•"/>
              </a:pPr>
              <a:r>
                <a:rPr lang="en-US" sz="1200" dirty="0">
                  <a:solidFill>
                    <a:srgbClr val="3F3F3F"/>
                  </a:solidFill>
                  <a:latin typeface="Calibri"/>
                  <a:ea typeface="Calibri"/>
                  <a:cs typeface="Calibri"/>
                  <a:sym typeface="Calibri"/>
                </a:rPr>
                <a:t>Increasing efficiency of various processes by utilizing technology-driven solutions.</a:t>
              </a:r>
              <a:endParaRPr sz="1200" dirty="0">
                <a:solidFill>
                  <a:srgbClr val="3F3F3F"/>
                </a:solidFill>
                <a:latin typeface="Calibri"/>
                <a:ea typeface="Calibri"/>
                <a:cs typeface="Calibri"/>
                <a:sym typeface="Calibri"/>
              </a:endParaRPr>
            </a:p>
          </p:txBody>
        </p:sp>
      </p:grpSp>
      <p:grpSp>
        <p:nvGrpSpPr>
          <p:cNvPr id="317" name="Google Shape;317;p6"/>
          <p:cNvGrpSpPr/>
          <p:nvPr/>
        </p:nvGrpSpPr>
        <p:grpSpPr>
          <a:xfrm>
            <a:off x="1711" y="1786454"/>
            <a:ext cx="3442175" cy="1555978"/>
            <a:chOff x="-554515" y="1992982"/>
            <a:chExt cx="3189918" cy="3380234"/>
          </a:xfrm>
        </p:grpSpPr>
        <p:sp>
          <p:nvSpPr>
            <p:cNvPr id="318" name="Google Shape;318;p6"/>
            <p:cNvSpPr/>
            <p:nvPr/>
          </p:nvSpPr>
          <p:spPr>
            <a:xfrm>
              <a:off x="-554515" y="1992982"/>
              <a:ext cx="3110291" cy="33802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19" name="Google Shape;319;p6"/>
            <p:cNvSpPr/>
            <p:nvPr/>
          </p:nvSpPr>
          <p:spPr>
            <a:xfrm>
              <a:off x="2589684" y="1992982"/>
              <a:ext cx="45719" cy="33802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320" name="Google Shape;320;p6"/>
          <p:cNvSpPr txBox="1"/>
          <p:nvPr/>
        </p:nvSpPr>
        <p:spPr>
          <a:xfrm>
            <a:off x="145775" y="1874639"/>
            <a:ext cx="3212187"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Sustainability Goals</a:t>
            </a:r>
            <a:endParaRPr sz="1800" b="1">
              <a:solidFill>
                <a:schemeClr val="lt1"/>
              </a:solidFill>
              <a:latin typeface="Calibri"/>
              <a:ea typeface="Calibri"/>
              <a:cs typeface="Calibri"/>
              <a:sym typeface="Calibri"/>
            </a:endParaRPr>
          </a:p>
        </p:txBody>
      </p:sp>
      <p:grpSp>
        <p:nvGrpSpPr>
          <p:cNvPr id="321" name="Google Shape;321;p6"/>
          <p:cNvGrpSpPr/>
          <p:nvPr/>
        </p:nvGrpSpPr>
        <p:grpSpPr>
          <a:xfrm flipH="1">
            <a:off x="7964079" y="5616282"/>
            <a:ext cx="3371491" cy="413957"/>
            <a:chOff x="-704849" y="5482932"/>
            <a:chExt cx="3371491" cy="413957"/>
          </a:xfrm>
        </p:grpSpPr>
        <p:cxnSp>
          <p:nvCxnSpPr>
            <p:cNvPr id="322" name="Google Shape;322;p6"/>
            <p:cNvCxnSpPr/>
            <p:nvPr/>
          </p:nvCxnSpPr>
          <p:spPr>
            <a:xfrm rot="10800000" flipH="1">
              <a:off x="2269655" y="5482932"/>
              <a:ext cx="396987" cy="413957"/>
            </a:xfrm>
            <a:prstGeom prst="straightConnector1">
              <a:avLst/>
            </a:prstGeom>
            <a:noFill/>
            <a:ln w="31750" cap="flat" cmpd="sng">
              <a:solidFill>
                <a:schemeClr val="accent4"/>
              </a:solidFill>
              <a:prstDash val="dot"/>
              <a:miter lim="800000"/>
              <a:headEnd type="none" w="sm" len="sm"/>
              <a:tailEnd type="none" w="sm" len="sm"/>
            </a:ln>
          </p:spPr>
        </p:cxnSp>
        <p:cxnSp>
          <p:nvCxnSpPr>
            <p:cNvPr id="323" name="Google Shape;323;p6"/>
            <p:cNvCxnSpPr/>
            <p:nvPr/>
          </p:nvCxnSpPr>
          <p:spPr>
            <a:xfrm>
              <a:off x="-704849" y="5896889"/>
              <a:ext cx="2974506" cy="0"/>
            </a:xfrm>
            <a:prstGeom prst="straightConnector1">
              <a:avLst/>
            </a:prstGeom>
            <a:noFill/>
            <a:ln w="31750" cap="flat" cmpd="sng">
              <a:solidFill>
                <a:schemeClr val="accent4"/>
              </a:solidFill>
              <a:prstDash val="dot"/>
              <a:miter lim="800000"/>
              <a:headEnd type="none" w="sm" len="sm"/>
              <a:tailEnd type="none" w="sm" len="sm"/>
            </a:ln>
          </p:spPr>
        </p:cxnSp>
      </p:grpSp>
      <p:sp>
        <p:nvSpPr>
          <p:cNvPr id="324" name="Google Shape;324;p6"/>
          <p:cNvSpPr/>
          <p:nvPr/>
        </p:nvSpPr>
        <p:spPr>
          <a:xfrm rot="10800000">
            <a:off x="4639555" y="4469630"/>
            <a:ext cx="320105" cy="520850"/>
          </a:xfrm>
          <a:custGeom>
            <a:avLst/>
            <a:gdLst/>
            <a:ahLst/>
            <a:cxnLst/>
            <a:rect l="l" t="t" r="r" b="b"/>
            <a:pathLst>
              <a:path w="3636337" h="7138182" extrusionOk="0">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rgbClr val="FFC000"/>
          </a:solidFill>
          <a:ln w="12700"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pic>
        <p:nvPicPr>
          <p:cNvPr id="325" name="Google Shape;325;p6"/>
          <p:cNvPicPr preferRelativeResize="0"/>
          <p:nvPr/>
        </p:nvPicPr>
        <p:blipFill rotWithShape="1">
          <a:blip r:embed="rId3">
            <a:alphaModFix/>
          </a:blip>
          <a:srcRect/>
          <a:stretch/>
        </p:blipFill>
        <p:spPr>
          <a:xfrm>
            <a:off x="5761598" y="2013140"/>
            <a:ext cx="697057" cy="911223"/>
          </a:xfrm>
          <a:prstGeom prst="rect">
            <a:avLst/>
          </a:prstGeom>
          <a:noFill/>
          <a:ln>
            <a:noFill/>
          </a:ln>
        </p:spPr>
      </p:pic>
      <p:pic>
        <p:nvPicPr>
          <p:cNvPr id="326" name="Google Shape;326;p6"/>
          <p:cNvPicPr preferRelativeResize="0"/>
          <p:nvPr/>
        </p:nvPicPr>
        <p:blipFill rotWithShape="1">
          <a:blip r:embed="rId4">
            <a:alphaModFix/>
          </a:blip>
          <a:srcRect/>
          <a:stretch/>
        </p:blipFill>
        <p:spPr>
          <a:xfrm>
            <a:off x="7044254" y="4466465"/>
            <a:ext cx="1045373" cy="659845"/>
          </a:xfrm>
          <a:prstGeom prst="rect">
            <a:avLst/>
          </a:prstGeom>
          <a:noFill/>
          <a:ln>
            <a:noFill/>
          </a:ln>
        </p:spPr>
      </p:pic>
      <p:sp>
        <p:nvSpPr>
          <p:cNvPr id="327" name="Google Shape;327;p6"/>
          <p:cNvSpPr txBox="1"/>
          <p:nvPr/>
        </p:nvSpPr>
        <p:spPr>
          <a:xfrm>
            <a:off x="6443714" y="3637217"/>
            <a:ext cx="91106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Equitable</a:t>
            </a:r>
            <a:endParaRPr/>
          </a:p>
        </p:txBody>
      </p:sp>
      <p:sp>
        <p:nvSpPr>
          <p:cNvPr id="328" name="Google Shape;328;p6"/>
          <p:cNvSpPr txBox="1"/>
          <p:nvPr/>
        </p:nvSpPr>
        <p:spPr>
          <a:xfrm>
            <a:off x="5828617" y="4882340"/>
            <a:ext cx="740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Viable</a:t>
            </a:r>
            <a:endParaRPr/>
          </a:p>
        </p:txBody>
      </p:sp>
      <p:sp>
        <p:nvSpPr>
          <p:cNvPr id="329" name="Google Shape;329;p6"/>
          <p:cNvSpPr txBox="1"/>
          <p:nvPr/>
        </p:nvSpPr>
        <p:spPr>
          <a:xfrm>
            <a:off x="4959660" y="3637217"/>
            <a:ext cx="8206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Bearable</a:t>
            </a:r>
            <a:endParaRPr dirty="0"/>
          </a:p>
        </p:txBody>
      </p:sp>
      <p:sp>
        <p:nvSpPr>
          <p:cNvPr id="330" name="Google Shape;330;p6"/>
          <p:cNvSpPr txBox="1"/>
          <p:nvPr/>
        </p:nvSpPr>
        <p:spPr>
          <a:xfrm>
            <a:off x="5589398" y="4069031"/>
            <a:ext cx="104145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Sustainable</a:t>
            </a:r>
            <a:endParaRPr/>
          </a:p>
        </p:txBody>
      </p:sp>
      <p:sp>
        <p:nvSpPr>
          <p:cNvPr id="331" name="Google Shape;331;p6"/>
          <p:cNvSpPr txBox="1"/>
          <p:nvPr/>
        </p:nvSpPr>
        <p:spPr>
          <a:xfrm>
            <a:off x="145775" y="2376940"/>
            <a:ext cx="311351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Calibri"/>
                <a:ea typeface="Calibri"/>
                <a:cs typeface="Calibri"/>
                <a:sym typeface="Calibri"/>
              </a:rPr>
              <a:t>The goal is to balance between consumption and generation of natural and social resources, including resource recovery.</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01409"/>
            <a:ext cx="11573197" cy="724247"/>
          </a:xfrm>
          <a:prstGeom prst="rect">
            <a:avLst/>
          </a:prstGeom>
        </p:spPr>
        <p:txBody>
          <a:bodyPr/>
          <a:lstStyle/>
          <a:p>
            <a:r>
              <a:rPr lang="en-US" sz="4000" dirty="0"/>
              <a:t>Conclusion</a:t>
            </a:r>
          </a:p>
        </p:txBody>
      </p:sp>
      <p:sp>
        <p:nvSpPr>
          <p:cNvPr id="3" name="Oval 2">
            <a:extLst>
              <a:ext uri="{FF2B5EF4-FFF2-40B4-BE49-F238E27FC236}">
                <a16:creationId xmlns:a16="http://schemas.microsoft.com/office/drawing/2014/main" id="{E19014F2-F21C-4F41-BE8D-7CDBED67362B}"/>
              </a:ext>
            </a:extLst>
          </p:cNvPr>
          <p:cNvSpPr/>
          <p:nvPr/>
        </p:nvSpPr>
        <p:spPr>
          <a:xfrm>
            <a:off x="4777815" y="2661429"/>
            <a:ext cx="2599492" cy="259949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Block Arc 3">
            <a:extLst>
              <a:ext uri="{FF2B5EF4-FFF2-40B4-BE49-F238E27FC236}">
                <a16:creationId xmlns:a16="http://schemas.microsoft.com/office/drawing/2014/main" id="{0BFDCB26-6DE0-4000-9B24-70B2D2C96523}"/>
              </a:ext>
            </a:extLst>
          </p:cNvPr>
          <p:cNvSpPr/>
          <p:nvPr/>
        </p:nvSpPr>
        <p:spPr>
          <a:xfrm rot="5400000">
            <a:off x="5061396" y="2895447"/>
            <a:ext cx="2089211" cy="2089211"/>
          </a:xfrm>
          <a:prstGeom prst="blockArc">
            <a:avLst>
              <a:gd name="adj1" fmla="val 10800000"/>
              <a:gd name="adj2" fmla="val 21591085"/>
              <a:gd name="adj3" fmla="val 25572"/>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Block Arc 4">
            <a:extLst>
              <a:ext uri="{FF2B5EF4-FFF2-40B4-BE49-F238E27FC236}">
                <a16:creationId xmlns:a16="http://schemas.microsoft.com/office/drawing/2014/main" id="{9C0D8D0E-B6C2-4A60-86F9-24EBF7BFC5ED}"/>
              </a:ext>
            </a:extLst>
          </p:cNvPr>
          <p:cNvSpPr/>
          <p:nvPr/>
        </p:nvSpPr>
        <p:spPr>
          <a:xfrm>
            <a:off x="5061396" y="2895447"/>
            <a:ext cx="2089211" cy="2089211"/>
          </a:xfrm>
          <a:prstGeom prst="blockArc">
            <a:avLst>
              <a:gd name="adj1" fmla="val 5394577"/>
              <a:gd name="adj2" fmla="val 16208807"/>
              <a:gd name="adj3" fmla="val 25571"/>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49C6EF29-672B-44D2-9B88-7A0A93A6BC10}"/>
              </a:ext>
            </a:extLst>
          </p:cNvPr>
          <p:cNvGrpSpPr/>
          <p:nvPr/>
        </p:nvGrpSpPr>
        <p:grpSpPr>
          <a:xfrm>
            <a:off x="7420425" y="4004270"/>
            <a:ext cx="3837600" cy="921656"/>
            <a:chOff x="5896425" y="3794916"/>
            <a:chExt cx="2521384" cy="921656"/>
          </a:xfrm>
        </p:grpSpPr>
        <p:sp>
          <p:nvSpPr>
            <p:cNvPr id="7" name="Pentagon 7">
              <a:extLst>
                <a:ext uri="{FF2B5EF4-FFF2-40B4-BE49-F238E27FC236}">
                  <a16:creationId xmlns:a16="http://schemas.microsoft.com/office/drawing/2014/main" id="{9183BDB1-2DA5-47BC-8668-EAAE5960CED1}"/>
                </a:ext>
              </a:extLst>
            </p:cNvPr>
            <p:cNvSpPr/>
            <p:nvPr/>
          </p:nvSpPr>
          <p:spPr>
            <a:xfrm flipH="1">
              <a:off x="5896425" y="3852519"/>
              <a:ext cx="2435851"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entagon 8">
              <a:extLst>
                <a:ext uri="{FF2B5EF4-FFF2-40B4-BE49-F238E27FC236}">
                  <a16:creationId xmlns:a16="http://schemas.microsoft.com/office/drawing/2014/main" id="{B0E281B7-BA8F-43FE-B64B-390AD287D6AA}"/>
                </a:ext>
              </a:extLst>
            </p:cNvPr>
            <p:cNvSpPr/>
            <p:nvPr/>
          </p:nvSpPr>
          <p:spPr>
            <a:xfrm flipH="1">
              <a:off x="5981958" y="3794916"/>
              <a:ext cx="2435851" cy="86405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9" name="Group 8">
            <a:extLst>
              <a:ext uri="{FF2B5EF4-FFF2-40B4-BE49-F238E27FC236}">
                <a16:creationId xmlns:a16="http://schemas.microsoft.com/office/drawing/2014/main" id="{89402675-419B-4D2C-8A3A-BA1FD9CA3F01}"/>
              </a:ext>
            </a:extLst>
          </p:cNvPr>
          <p:cNvGrpSpPr/>
          <p:nvPr/>
        </p:nvGrpSpPr>
        <p:grpSpPr>
          <a:xfrm>
            <a:off x="7420425" y="2917208"/>
            <a:ext cx="3837600" cy="921656"/>
            <a:chOff x="5896425" y="2812531"/>
            <a:chExt cx="2521384" cy="921656"/>
          </a:xfrm>
        </p:grpSpPr>
        <p:sp>
          <p:nvSpPr>
            <p:cNvPr id="10" name="Pentagon 10">
              <a:extLst>
                <a:ext uri="{FF2B5EF4-FFF2-40B4-BE49-F238E27FC236}">
                  <a16:creationId xmlns:a16="http://schemas.microsoft.com/office/drawing/2014/main" id="{2B27F287-84A0-4428-97F0-A76776E217E5}"/>
                </a:ext>
              </a:extLst>
            </p:cNvPr>
            <p:cNvSpPr/>
            <p:nvPr/>
          </p:nvSpPr>
          <p:spPr>
            <a:xfrm rot="10800000">
              <a:off x="5896425" y="2877644"/>
              <a:ext cx="2454538" cy="85654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Pentagon 11">
              <a:extLst>
                <a:ext uri="{FF2B5EF4-FFF2-40B4-BE49-F238E27FC236}">
                  <a16:creationId xmlns:a16="http://schemas.microsoft.com/office/drawing/2014/main" id="{23362B43-1FDD-4ECF-A650-3F2ECA959507}"/>
                </a:ext>
              </a:extLst>
            </p:cNvPr>
            <p:cNvSpPr/>
            <p:nvPr/>
          </p:nvSpPr>
          <p:spPr>
            <a:xfrm rot="10800000">
              <a:off x="5963271" y="2812531"/>
              <a:ext cx="2454538" cy="85654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2" name="Group 11">
            <a:extLst>
              <a:ext uri="{FF2B5EF4-FFF2-40B4-BE49-F238E27FC236}">
                <a16:creationId xmlns:a16="http://schemas.microsoft.com/office/drawing/2014/main" id="{562F93AC-9838-4263-BDE7-6BC68206F5B9}"/>
              </a:ext>
            </a:extLst>
          </p:cNvPr>
          <p:cNvGrpSpPr/>
          <p:nvPr/>
        </p:nvGrpSpPr>
        <p:grpSpPr>
          <a:xfrm>
            <a:off x="951345" y="2917210"/>
            <a:ext cx="3835924" cy="921655"/>
            <a:chOff x="727575" y="2812531"/>
            <a:chExt cx="2535694" cy="921655"/>
          </a:xfrm>
        </p:grpSpPr>
        <p:sp>
          <p:nvSpPr>
            <p:cNvPr id="13" name="Pentagon 13">
              <a:extLst>
                <a:ext uri="{FF2B5EF4-FFF2-40B4-BE49-F238E27FC236}">
                  <a16:creationId xmlns:a16="http://schemas.microsoft.com/office/drawing/2014/main" id="{EB5236A8-395B-4A85-AC1E-6A89DC3AD00F}"/>
                </a:ext>
              </a:extLst>
            </p:cNvPr>
            <p:cNvSpPr/>
            <p:nvPr/>
          </p:nvSpPr>
          <p:spPr>
            <a:xfrm rot="10800000" flipH="1">
              <a:off x="808731" y="2870133"/>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entagon 14">
              <a:extLst>
                <a:ext uri="{FF2B5EF4-FFF2-40B4-BE49-F238E27FC236}">
                  <a16:creationId xmlns:a16="http://schemas.microsoft.com/office/drawing/2014/main" id="{0A20CE6D-AD40-4A8F-81E8-AC22B2A8624E}"/>
                </a:ext>
              </a:extLst>
            </p:cNvPr>
            <p:cNvSpPr/>
            <p:nvPr/>
          </p:nvSpPr>
          <p:spPr>
            <a:xfrm rot="10800000" flipH="1">
              <a:off x="727575" y="2812531"/>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5" name="Group 14">
            <a:extLst>
              <a:ext uri="{FF2B5EF4-FFF2-40B4-BE49-F238E27FC236}">
                <a16:creationId xmlns:a16="http://schemas.microsoft.com/office/drawing/2014/main" id="{68586035-813F-4CC6-83A0-F6D1DB2C2992}"/>
              </a:ext>
            </a:extLst>
          </p:cNvPr>
          <p:cNvGrpSpPr/>
          <p:nvPr/>
        </p:nvGrpSpPr>
        <p:grpSpPr>
          <a:xfrm>
            <a:off x="7420425" y="5091333"/>
            <a:ext cx="3837600" cy="921656"/>
            <a:chOff x="5896425" y="4777300"/>
            <a:chExt cx="2521384" cy="921656"/>
          </a:xfrm>
        </p:grpSpPr>
        <p:sp>
          <p:nvSpPr>
            <p:cNvPr id="16" name="Pentagon 17">
              <a:extLst>
                <a:ext uri="{FF2B5EF4-FFF2-40B4-BE49-F238E27FC236}">
                  <a16:creationId xmlns:a16="http://schemas.microsoft.com/office/drawing/2014/main" id="{25A1CB2F-3DCA-4748-A4B8-716B6B20C23E}"/>
                </a:ext>
              </a:extLst>
            </p:cNvPr>
            <p:cNvSpPr/>
            <p:nvPr/>
          </p:nvSpPr>
          <p:spPr>
            <a:xfrm flipH="1">
              <a:off x="5896425" y="4834903"/>
              <a:ext cx="2435851"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Pentagon 18">
              <a:extLst>
                <a:ext uri="{FF2B5EF4-FFF2-40B4-BE49-F238E27FC236}">
                  <a16:creationId xmlns:a16="http://schemas.microsoft.com/office/drawing/2014/main" id="{020A8A70-1962-4335-AD64-19A5694596AA}"/>
                </a:ext>
              </a:extLst>
            </p:cNvPr>
            <p:cNvSpPr/>
            <p:nvPr/>
          </p:nvSpPr>
          <p:spPr>
            <a:xfrm flipH="1">
              <a:off x="5981958" y="4777300"/>
              <a:ext cx="2435851" cy="86405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8" name="Group 17">
            <a:extLst>
              <a:ext uri="{FF2B5EF4-FFF2-40B4-BE49-F238E27FC236}">
                <a16:creationId xmlns:a16="http://schemas.microsoft.com/office/drawing/2014/main" id="{C3B31608-3AB7-4AE0-89B9-E525CBF12E74}"/>
              </a:ext>
            </a:extLst>
          </p:cNvPr>
          <p:cNvGrpSpPr/>
          <p:nvPr/>
        </p:nvGrpSpPr>
        <p:grpSpPr>
          <a:xfrm>
            <a:off x="7420425" y="1830146"/>
            <a:ext cx="3837600" cy="921656"/>
            <a:chOff x="5896425" y="1830146"/>
            <a:chExt cx="2521384" cy="921656"/>
          </a:xfrm>
        </p:grpSpPr>
        <p:sp>
          <p:nvSpPr>
            <p:cNvPr id="19" name="Pentagon 20">
              <a:extLst>
                <a:ext uri="{FF2B5EF4-FFF2-40B4-BE49-F238E27FC236}">
                  <a16:creationId xmlns:a16="http://schemas.microsoft.com/office/drawing/2014/main" id="{7F291CED-596B-412F-A93A-1D7545904BC6}"/>
                </a:ext>
              </a:extLst>
            </p:cNvPr>
            <p:cNvSpPr/>
            <p:nvPr/>
          </p:nvSpPr>
          <p:spPr>
            <a:xfrm rot="10800000">
              <a:off x="5896425" y="1895259"/>
              <a:ext cx="2454538" cy="85654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Pentagon 21">
              <a:extLst>
                <a:ext uri="{FF2B5EF4-FFF2-40B4-BE49-F238E27FC236}">
                  <a16:creationId xmlns:a16="http://schemas.microsoft.com/office/drawing/2014/main" id="{F51B83D2-8062-4095-9BB3-CEEC0559E7AD}"/>
                </a:ext>
              </a:extLst>
            </p:cNvPr>
            <p:cNvSpPr/>
            <p:nvPr/>
          </p:nvSpPr>
          <p:spPr>
            <a:xfrm rot="10800000">
              <a:off x="5963271" y="1830146"/>
              <a:ext cx="2454538" cy="85654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1" name="Group 20">
            <a:extLst>
              <a:ext uri="{FF2B5EF4-FFF2-40B4-BE49-F238E27FC236}">
                <a16:creationId xmlns:a16="http://schemas.microsoft.com/office/drawing/2014/main" id="{9F14748E-030B-479B-9A62-EDEA69274F8A}"/>
              </a:ext>
            </a:extLst>
          </p:cNvPr>
          <p:cNvGrpSpPr/>
          <p:nvPr/>
        </p:nvGrpSpPr>
        <p:grpSpPr>
          <a:xfrm>
            <a:off x="951345" y="1830148"/>
            <a:ext cx="3835924" cy="921655"/>
            <a:chOff x="727575" y="1830146"/>
            <a:chExt cx="2535694" cy="921655"/>
          </a:xfrm>
        </p:grpSpPr>
        <p:sp>
          <p:nvSpPr>
            <p:cNvPr id="22" name="Pentagon 23">
              <a:extLst>
                <a:ext uri="{FF2B5EF4-FFF2-40B4-BE49-F238E27FC236}">
                  <a16:creationId xmlns:a16="http://schemas.microsoft.com/office/drawing/2014/main" id="{4C5067A7-245D-4B67-A2FA-13A0DBC4DD5A}"/>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3" name="Pentagon 24">
              <a:extLst>
                <a:ext uri="{FF2B5EF4-FFF2-40B4-BE49-F238E27FC236}">
                  <a16:creationId xmlns:a16="http://schemas.microsoft.com/office/drawing/2014/main" id="{19449FBD-D70F-414E-A0AA-84F4A7C11D1B}"/>
                </a:ext>
              </a:extLst>
            </p:cNvPr>
            <p:cNvSpPr/>
            <p:nvPr/>
          </p:nvSpPr>
          <p:spPr>
            <a:xfrm rot="10800000" flipH="1">
              <a:off x="727575" y="1830146"/>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4" name="Group 23">
            <a:extLst>
              <a:ext uri="{FF2B5EF4-FFF2-40B4-BE49-F238E27FC236}">
                <a16:creationId xmlns:a16="http://schemas.microsoft.com/office/drawing/2014/main" id="{2F19A77D-1404-4CB2-897F-4A238C1F1FF5}"/>
              </a:ext>
            </a:extLst>
          </p:cNvPr>
          <p:cNvGrpSpPr/>
          <p:nvPr/>
        </p:nvGrpSpPr>
        <p:grpSpPr>
          <a:xfrm>
            <a:off x="951345" y="5091333"/>
            <a:ext cx="3835924" cy="921656"/>
            <a:chOff x="727575" y="4777300"/>
            <a:chExt cx="2535694" cy="921656"/>
          </a:xfrm>
        </p:grpSpPr>
        <p:sp>
          <p:nvSpPr>
            <p:cNvPr id="25" name="Pentagon 26">
              <a:extLst>
                <a:ext uri="{FF2B5EF4-FFF2-40B4-BE49-F238E27FC236}">
                  <a16:creationId xmlns:a16="http://schemas.microsoft.com/office/drawing/2014/main" id="{ADC5A0BD-6FF0-4ECA-8B02-4AF3BCB3DC27}"/>
                </a:ext>
              </a:extLst>
            </p:cNvPr>
            <p:cNvSpPr/>
            <p:nvPr/>
          </p:nvSpPr>
          <p:spPr>
            <a:xfrm rot="10800000" flipH="1">
              <a:off x="808731" y="4834903"/>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Pentagon 27">
              <a:extLst>
                <a:ext uri="{FF2B5EF4-FFF2-40B4-BE49-F238E27FC236}">
                  <a16:creationId xmlns:a16="http://schemas.microsoft.com/office/drawing/2014/main" id="{B4263A56-BC4C-4E0B-929D-31309DAB78CA}"/>
                </a:ext>
              </a:extLst>
            </p:cNvPr>
            <p:cNvSpPr/>
            <p:nvPr/>
          </p:nvSpPr>
          <p:spPr>
            <a:xfrm rot="10800000" flipH="1">
              <a:off x="727575" y="4777300"/>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7" name="Group 26">
            <a:extLst>
              <a:ext uri="{FF2B5EF4-FFF2-40B4-BE49-F238E27FC236}">
                <a16:creationId xmlns:a16="http://schemas.microsoft.com/office/drawing/2014/main" id="{D30517D0-5872-4F42-A1A4-0AA1101DFE2F}"/>
              </a:ext>
            </a:extLst>
          </p:cNvPr>
          <p:cNvGrpSpPr/>
          <p:nvPr/>
        </p:nvGrpSpPr>
        <p:grpSpPr>
          <a:xfrm>
            <a:off x="951345" y="4004272"/>
            <a:ext cx="3835924" cy="921655"/>
            <a:chOff x="727575" y="3794916"/>
            <a:chExt cx="2535694" cy="921655"/>
          </a:xfrm>
        </p:grpSpPr>
        <p:sp>
          <p:nvSpPr>
            <p:cNvPr id="28" name="Pentagon 29">
              <a:extLst>
                <a:ext uri="{FF2B5EF4-FFF2-40B4-BE49-F238E27FC236}">
                  <a16:creationId xmlns:a16="http://schemas.microsoft.com/office/drawing/2014/main" id="{192E65CC-A5E2-495D-9B74-B32E69A1F94A}"/>
                </a:ext>
              </a:extLst>
            </p:cNvPr>
            <p:cNvSpPr/>
            <p:nvPr/>
          </p:nvSpPr>
          <p:spPr>
            <a:xfrm rot="10800000" flipH="1">
              <a:off x="808731" y="385251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Pentagon 30">
              <a:extLst>
                <a:ext uri="{FF2B5EF4-FFF2-40B4-BE49-F238E27FC236}">
                  <a16:creationId xmlns:a16="http://schemas.microsoft.com/office/drawing/2014/main" id="{94201DAE-345D-4232-B82F-F2CE4365DC50}"/>
                </a:ext>
              </a:extLst>
            </p:cNvPr>
            <p:cNvSpPr/>
            <p:nvPr/>
          </p:nvSpPr>
          <p:spPr>
            <a:xfrm rot="10800000" flipH="1">
              <a:off x="727575" y="3794916"/>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30" name="Group 29">
            <a:extLst>
              <a:ext uri="{FF2B5EF4-FFF2-40B4-BE49-F238E27FC236}">
                <a16:creationId xmlns:a16="http://schemas.microsoft.com/office/drawing/2014/main" id="{4024FAA4-1DD9-4BF7-900C-52156BA6DAB7}"/>
              </a:ext>
            </a:extLst>
          </p:cNvPr>
          <p:cNvGrpSpPr/>
          <p:nvPr/>
        </p:nvGrpSpPr>
        <p:grpSpPr>
          <a:xfrm>
            <a:off x="1227768" y="1903828"/>
            <a:ext cx="3060000" cy="752638"/>
            <a:chOff x="879241" y="1941705"/>
            <a:chExt cx="1842088" cy="752638"/>
          </a:xfrm>
        </p:grpSpPr>
        <p:sp>
          <p:nvSpPr>
            <p:cNvPr id="31" name="Text Placeholder 12">
              <a:extLst>
                <a:ext uri="{FF2B5EF4-FFF2-40B4-BE49-F238E27FC236}">
                  <a16:creationId xmlns:a16="http://schemas.microsoft.com/office/drawing/2014/main" id="{377D35DB-B744-4EF6-86BE-2D3B2EE15C83}"/>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Low reach, only our social media followers knew about it</a:t>
              </a:r>
              <a:endParaRPr lang="ko-KR" altLang="en-US" sz="1200" dirty="0">
                <a:solidFill>
                  <a:schemeClr val="bg1"/>
                </a:solidFill>
                <a:cs typeface="Arial" pitchFamily="34" charset="0"/>
              </a:endParaRPr>
            </a:p>
          </p:txBody>
        </p:sp>
        <p:sp>
          <p:nvSpPr>
            <p:cNvPr id="32" name="Text Placeholder 13">
              <a:extLst>
                <a:ext uri="{FF2B5EF4-FFF2-40B4-BE49-F238E27FC236}">
                  <a16:creationId xmlns:a16="http://schemas.microsoft.com/office/drawing/2014/main" id="{5E2B8CB0-E717-4438-B856-E0C506BF77B9}"/>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Reach</a:t>
              </a:r>
            </a:p>
          </p:txBody>
        </p:sp>
      </p:grpSp>
      <p:grpSp>
        <p:nvGrpSpPr>
          <p:cNvPr id="33" name="Group 32">
            <a:extLst>
              <a:ext uri="{FF2B5EF4-FFF2-40B4-BE49-F238E27FC236}">
                <a16:creationId xmlns:a16="http://schemas.microsoft.com/office/drawing/2014/main" id="{EA6DDF28-4A70-414F-A48B-A574FA8618EB}"/>
              </a:ext>
            </a:extLst>
          </p:cNvPr>
          <p:cNvGrpSpPr/>
          <p:nvPr/>
        </p:nvGrpSpPr>
        <p:grpSpPr>
          <a:xfrm>
            <a:off x="1227768" y="2990890"/>
            <a:ext cx="3060000" cy="752638"/>
            <a:chOff x="879241" y="1941705"/>
            <a:chExt cx="1842088" cy="752638"/>
          </a:xfrm>
        </p:grpSpPr>
        <p:sp>
          <p:nvSpPr>
            <p:cNvPr id="34" name="Text Placeholder 12">
              <a:extLst>
                <a:ext uri="{FF2B5EF4-FFF2-40B4-BE49-F238E27FC236}">
                  <a16:creationId xmlns:a16="http://schemas.microsoft.com/office/drawing/2014/main" id="{A3AC63CB-FF3D-4317-96AE-1593EF2955C6}"/>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Low Sale, sale was driven only after running expensive social media ads</a:t>
              </a:r>
              <a:endParaRPr lang="ko-KR" altLang="en-US" sz="1200" dirty="0">
                <a:solidFill>
                  <a:schemeClr val="bg1"/>
                </a:solidFill>
                <a:cs typeface="Arial" pitchFamily="34" charset="0"/>
              </a:endParaRPr>
            </a:p>
          </p:txBody>
        </p:sp>
        <p:sp>
          <p:nvSpPr>
            <p:cNvPr id="35" name="Text Placeholder 13">
              <a:extLst>
                <a:ext uri="{FF2B5EF4-FFF2-40B4-BE49-F238E27FC236}">
                  <a16:creationId xmlns:a16="http://schemas.microsoft.com/office/drawing/2014/main" id="{0CFCF6E6-6C90-4DCF-9317-70828625B364}"/>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Sale</a:t>
              </a:r>
            </a:p>
          </p:txBody>
        </p:sp>
      </p:grpSp>
      <p:grpSp>
        <p:nvGrpSpPr>
          <p:cNvPr id="36" name="Group 35">
            <a:extLst>
              <a:ext uri="{FF2B5EF4-FFF2-40B4-BE49-F238E27FC236}">
                <a16:creationId xmlns:a16="http://schemas.microsoft.com/office/drawing/2014/main" id="{FAACCEB5-56FD-4482-83BD-39E38B10F6CE}"/>
              </a:ext>
            </a:extLst>
          </p:cNvPr>
          <p:cNvGrpSpPr/>
          <p:nvPr/>
        </p:nvGrpSpPr>
        <p:grpSpPr>
          <a:xfrm>
            <a:off x="1227768" y="4077952"/>
            <a:ext cx="3060000" cy="752638"/>
            <a:chOff x="879241" y="1941705"/>
            <a:chExt cx="1842088" cy="752638"/>
          </a:xfrm>
        </p:grpSpPr>
        <p:sp>
          <p:nvSpPr>
            <p:cNvPr id="37" name="Text Placeholder 12">
              <a:extLst>
                <a:ext uri="{FF2B5EF4-FFF2-40B4-BE49-F238E27FC236}">
                  <a16:creationId xmlns:a16="http://schemas.microsoft.com/office/drawing/2014/main" id="{CBF1DFF7-BB5F-48E5-A7E8-0AED69E56275}"/>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Poor acceptance. People hardly accept any new brand in this market</a:t>
              </a:r>
              <a:endParaRPr lang="ko-KR" altLang="en-US" sz="1200" dirty="0">
                <a:solidFill>
                  <a:schemeClr val="bg1"/>
                </a:solidFill>
                <a:cs typeface="Arial" pitchFamily="34" charset="0"/>
              </a:endParaRPr>
            </a:p>
          </p:txBody>
        </p:sp>
        <p:sp>
          <p:nvSpPr>
            <p:cNvPr id="38" name="Text Placeholder 13">
              <a:extLst>
                <a:ext uri="{FF2B5EF4-FFF2-40B4-BE49-F238E27FC236}">
                  <a16:creationId xmlns:a16="http://schemas.microsoft.com/office/drawing/2014/main" id="{D4AE061F-A8FB-40CA-A6E7-16FEA66197C5}"/>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Acceptance</a:t>
              </a:r>
            </a:p>
          </p:txBody>
        </p:sp>
      </p:grpSp>
      <p:grpSp>
        <p:nvGrpSpPr>
          <p:cNvPr id="39" name="Group 38">
            <a:extLst>
              <a:ext uri="{FF2B5EF4-FFF2-40B4-BE49-F238E27FC236}">
                <a16:creationId xmlns:a16="http://schemas.microsoft.com/office/drawing/2014/main" id="{D6FFA6E9-8EBF-4D9D-A475-33BA47746E56}"/>
              </a:ext>
            </a:extLst>
          </p:cNvPr>
          <p:cNvGrpSpPr/>
          <p:nvPr/>
        </p:nvGrpSpPr>
        <p:grpSpPr>
          <a:xfrm>
            <a:off x="1227768" y="5165014"/>
            <a:ext cx="3060000" cy="752638"/>
            <a:chOff x="879241" y="1941705"/>
            <a:chExt cx="1842088" cy="752638"/>
          </a:xfrm>
        </p:grpSpPr>
        <p:sp>
          <p:nvSpPr>
            <p:cNvPr id="40" name="Text Placeholder 12">
              <a:extLst>
                <a:ext uri="{FF2B5EF4-FFF2-40B4-BE49-F238E27FC236}">
                  <a16:creationId xmlns:a16="http://schemas.microsoft.com/office/drawing/2014/main" id="{610B14DA-3A8F-49F4-84E9-B1F558FCE825}"/>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We were new, we did not experience failures to learn from</a:t>
              </a:r>
              <a:endParaRPr lang="ko-KR" altLang="en-US" sz="1200" dirty="0">
                <a:solidFill>
                  <a:schemeClr val="bg1"/>
                </a:solidFill>
                <a:cs typeface="Arial" pitchFamily="34" charset="0"/>
              </a:endParaRPr>
            </a:p>
          </p:txBody>
        </p:sp>
        <p:sp>
          <p:nvSpPr>
            <p:cNvPr id="41" name="Text Placeholder 13">
              <a:extLst>
                <a:ext uri="{FF2B5EF4-FFF2-40B4-BE49-F238E27FC236}">
                  <a16:creationId xmlns:a16="http://schemas.microsoft.com/office/drawing/2014/main" id="{C8BCF1A3-1588-484E-B0F1-24AD119BF2B3}"/>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Experience</a:t>
              </a:r>
            </a:p>
          </p:txBody>
        </p:sp>
      </p:grpSp>
      <p:grpSp>
        <p:nvGrpSpPr>
          <p:cNvPr id="42" name="Group 41">
            <a:extLst>
              <a:ext uri="{FF2B5EF4-FFF2-40B4-BE49-F238E27FC236}">
                <a16:creationId xmlns:a16="http://schemas.microsoft.com/office/drawing/2014/main" id="{ADE2482D-EE11-4F1E-8CCA-3CA6118784F7}"/>
              </a:ext>
            </a:extLst>
          </p:cNvPr>
          <p:cNvGrpSpPr/>
          <p:nvPr/>
        </p:nvGrpSpPr>
        <p:grpSpPr>
          <a:xfrm>
            <a:off x="7729422" y="1881818"/>
            <a:ext cx="3440229" cy="752638"/>
            <a:chOff x="879241" y="1941705"/>
            <a:chExt cx="1842088" cy="752638"/>
          </a:xfrm>
        </p:grpSpPr>
        <p:sp>
          <p:nvSpPr>
            <p:cNvPr id="43" name="Text Placeholder 12">
              <a:extLst>
                <a:ext uri="{FF2B5EF4-FFF2-40B4-BE49-F238E27FC236}">
                  <a16:creationId xmlns:a16="http://schemas.microsoft.com/office/drawing/2014/main" id="{933796E6-A145-4C5B-A235-0CB926866E90}"/>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Expecting High reach, huge word of mouth, rural expansion</a:t>
              </a:r>
              <a:endParaRPr lang="ko-KR" altLang="en-US" sz="1200" dirty="0">
                <a:solidFill>
                  <a:schemeClr val="bg1"/>
                </a:solidFill>
                <a:cs typeface="Arial" pitchFamily="34" charset="0"/>
              </a:endParaRPr>
            </a:p>
          </p:txBody>
        </p:sp>
        <p:sp>
          <p:nvSpPr>
            <p:cNvPr id="44" name="Text Placeholder 13">
              <a:extLst>
                <a:ext uri="{FF2B5EF4-FFF2-40B4-BE49-F238E27FC236}">
                  <a16:creationId xmlns:a16="http://schemas.microsoft.com/office/drawing/2014/main" id="{85B424C6-AA7C-4141-9AF7-2B092AB5A403}"/>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Reach</a:t>
              </a:r>
            </a:p>
          </p:txBody>
        </p:sp>
      </p:grpSp>
      <p:grpSp>
        <p:nvGrpSpPr>
          <p:cNvPr id="45" name="Group 44">
            <a:extLst>
              <a:ext uri="{FF2B5EF4-FFF2-40B4-BE49-F238E27FC236}">
                <a16:creationId xmlns:a16="http://schemas.microsoft.com/office/drawing/2014/main" id="{FD7ECF63-5B0B-4411-8389-B3A2B48F2718}"/>
              </a:ext>
            </a:extLst>
          </p:cNvPr>
          <p:cNvGrpSpPr/>
          <p:nvPr/>
        </p:nvGrpSpPr>
        <p:grpSpPr>
          <a:xfrm>
            <a:off x="7919537" y="2995364"/>
            <a:ext cx="3060000" cy="752638"/>
            <a:chOff x="879241" y="1941705"/>
            <a:chExt cx="1842088" cy="752638"/>
          </a:xfrm>
        </p:grpSpPr>
        <p:sp>
          <p:nvSpPr>
            <p:cNvPr id="46" name="Text Placeholder 12">
              <a:extLst>
                <a:ext uri="{FF2B5EF4-FFF2-40B4-BE49-F238E27FC236}">
                  <a16:creationId xmlns:a16="http://schemas.microsoft.com/office/drawing/2014/main" id="{38344134-A261-4BAF-AF3D-8A2574B9B475}"/>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Expecting </a:t>
              </a:r>
              <a:r>
                <a:rPr lang="en-US" altLang="ko-KR" sz="1200" b="1" dirty="0">
                  <a:solidFill>
                    <a:schemeClr val="bg1"/>
                  </a:solidFill>
                  <a:cs typeface="Arial" pitchFamily="34" charset="0"/>
                </a:rPr>
                <a:t>2.5x </a:t>
              </a:r>
              <a:r>
                <a:rPr lang="en-US" altLang="ko-KR" sz="1200" dirty="0">
                  <a:solidFill>
                    <a:schemeClr val="bg1"/>
                  </a:solidFill>
                  <a:cs typeface="Arial" pitchFamily="34" charset="0"/>
                </a:rPr>
                <a:t>sale. Expected channels – Word of mouth, organic traffic, paid ads</a:t>
              </a:r>
              <a:endParaRPr lang="ko-KR" altLang="en-US" sz="1200" dirty="0">
                <a:solidFill>
                  <a:schemeClr val="bg1"/>
                </a:solidFill>
                <a:cs typeface="Arial" pitchFamily="34" charset="0"/>
              </a:endParaRPr>
            </a:p>
          </p:txBody>
        </p:sp>
        <p:sp>
          <p:nvSpPr>
            <p:cNvPr id="47" name="Text Placeholder 13">
              <a:extLst>
                <a:ext uri="{FF2B5EF4-FFF2-40B4-BE49-F238E27FC236}">
                  <a16:creationId xmlns:a16="http://schemas.microsoft.com/office/drawing/2014/main" id="{3A25CB06-A7CF-4178-ABF0-5C3D0580B3F7}"/>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Sale</a:t>
              </a:r>
            </a:p>
          </p:txBody>
        </p:sp>
      </p:grpSp>
      <p:grpSp>
        <p:nvGrpSpPr>
          <p:cNvPr id="48" name="Group 47">
            <a:extLst>
              <a:ext uri="{FF2B5EF4-FFF2-40B4-BE49-F238E27FC236}">
                <a16:creationId xmlns:a16="http://schemas.microsoft.com/office/drawing/2014/main" id="{EB7D6B25-919E-47C0-9AFE-4E5844A22841}"/>
              </a:ext>
            </a:extLst>
          </p:cNvPr>
          <p:cNvGrpSpPr/>
          <p:nvPr/>
        </p:nvGrpSpPr>
        <p:grpSpPr>
          <a:xfrm>
            <a:off x="7919537" y="4082426"/>
            <a:ext cx="3060000" cy="752638"/>
            <a:chOff x="879241" y="1941705"/>
            <a:chExt cx="1842088" cy="752638"/>
          </a:xfrm>
        </p:grpSpPr>
        <p:sp>
          <p:nvSpPr>
            <p:cNvPr id="49" name="Text Placeholder 12">
              <a:extLst>
                <a:ext uri="{FF2B5EF4-FFF2-40B4-BE49-F238E27FC236}">
                  <a16:creationId xmlns:a16="http://schemas.microsoft.com/office/drawing/2014/main" id="{ABB6ABB5-75A2-4160-A2A5-3B9ABD61FB3B}"/>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900" dirty="0">
                  <a:solidFill>
                    <a:schemeClr val="bg1"/>
                  </a:solidFill>
                  <a:cs typeface="Arial" pitchFamily="34" charset="0"/>
                </a:rPr>
                <a:t>Expecting moderate acceptance as we’re planning to provide great first experience and also trials via the Sachets introduction</a:t>
              </a:r>
              <a:endParaRPr lang="ko-KR" altLang="en-US" sz="900" dirty="0">
                <a:solidFill>
                  <a:schemeClr val="bg1"/>
                </a:solidFill>
                <a:cs typeface="Arial" pitchFamily="34" charset="0"/>
              </a:endParaRPr>
            </a:p>
          </p:txBody>
        </p:sp>
        <p:sp>
          <p:nvSpPr>
            <p:cNvPr id="50" name="Text Placeholder 13">
              <a:extLst>
                <a:ext uri="{FF2B5EF4-FFF2-40B4-BE49-F238E27FC236}">
                  <a16:creationId xmlns:a16="http://schemas.microsoft.com/office/drawing/2014/main" id="{90C3B7DB-C14E-4D15-A21A-CD63FF4D3423}"/>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Acceptance</a:t>
              </a:r>
            </a:p>
          </p:txBody>
        </p:sp>
      </p:grpSp>
      <p:grpSp>
        <p:nvGrpSpPr>
          <p:cNvPr id="51" name="Group 50">
            <a:extLst>
              <a:ext uri="{FF2B5EF4-FFF2-40B4-BE49-F238E27FC236}">
                <a16:creationId xmlns:a16="http://schemas.microsoft.com/office/drawing/2014/main" id="{48FAFDD6-C3DC-4B35-BB32-41979AACBA27}"/>
              </a:ext>
            </a:extLst>
          </p:cNvPr>
          <p:cNvGrpSpPr/>
          <p:nvPr/>
        </p:nvGrpSpPr>
        <p:grpSpPr>
          <a:xfrm>
            <a:off x="7919537" y="5169490"/>
            <a:ext cx="3060000" cy="752638"/>
            <a:chOff x="879241" y="1941705"/>
            <a:chExt cx="1842088" cy="752638"/>
          </a:xfrm>
        </p:grpSpPr>
        <p:sp>
          <p:nvSpPr>
            <p:cNvPr id="52" name="Text Placeholder 12">
              <a:extLst>
                <a:ext uri="{FF2B5EF4-FFF2-40B4-BE49-F238E27FC236}">
                  <a16:creationId xmlns:a16="http://schemas.microsoft.com/office/drawing/2014/main" id="{4F55F326-C3F3-48F5-AE35-84EBCEB75B42}"/>
                </a:ext>
              </a:extLst>
            </p:cNvPr>
            <p:cNvSpPr txBox="1">
              <a:spLocks/>
            </p:cNvSpPr>
            <p:nvPr/>
          </p:nvSpPr>
          <p:spPr>
            <a:xfrm>
              <a:off x="879241" y="2213234"/>
              <a:ext cx="1842088" cy="48110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Expecting a learning experience from the results of this re-branding strategy</a:t>
              </a:r>
              <a:endParaRPr lang="ko-KR" altLang="en-US" sz="1200" dirty="0">
                <a:solidFill>
                  <a:schemeClr val="bg1"/>
                </a:solidFill>
                <a:cs typeface="Arial" pitchFamily="34" charset="0"/>
              </a:endParaRPr>
            </a:p>
          </p:txBody>
        </p:sp>
        <p:sp>
          <p:nvSpPr>
            <p:cNvPr id="53" name="Text Placeholder 13">
              <a:extLst>
                <a:ext uri="{FF2B5EF4-FFF2-40B4-BE49-F238E27FC236}">
                  <a16:creationId xmlns:a16="http://schemas.microsoft.com/office/drawing/2014/main" id="{1019FAEC-3F4C-4D5F-807B-839C168BD02A}"/>
                </a:ext>
              </a:extLst>
            </p:cNvPr>
            <p:cNvSpPr txBox="1">
              <a:spLocks/>
            </p:cNvSpPr>
            <p:nvPr/>
          </p:nvSpPr>
          <p:spPr>
            <a:xfrm>
              <a:off x="879241" y="1941705"/>
              <a:ext cx="1842088"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Experience</a:t>
              </a:r>
            </a:p>
          </p:txBody>
        </p:sp>
      </p:grpSp>
      <p:grpSp>
        <p:nvGrpSpPr>
          <p:cNvPr id="54" name="Group 53">
            <a:extLst>
              <a:ext uri="{FF2B5EF4-FFF2-40B4-BE49-F238E27FC236}">
                <a16:creationId xmlns:a16="http://schemas.microsoft.com/office/drawing/2014/main" id="{D729DB2C-ABF2-4B57-B1B3-62187A89B232}"/>
              </a:ext>
            </a:extLst>
          </p:cNvPr>
          <p:cNvGrpSpPr/>
          <p:nvPr/>
        </p:nvGrpSpPr>
        <p:grpSpPr>
          <a:xfrm>
            <a:off x="3098816" y="2789870"/>
            <a:ext cx="6014371" cy="2300362"/>
            <a:chOff x="1547665" y="1318935"/>
            <a:chExt cx="6014371" cy="2300362"/>
          </a:xfrm>
        </p:grpSpPr>
        <p:sp>
          <p:nvSpPr>
            <p:cNvPr id="55" name="TextBox 54">
              <a:extLst>
                <a:ext uri="{FF2B5EF4-FFF2-40B4-BE49-F238E27FC236}">
                  <a16:creationId xmlns:a16="http://schemas.microsoft.com/office/drawing/2014/main" id="{EA11F903-0C21-462D-AC18-AEDE851E7B57}"/>
                </a:ext>
              </a:extLst>
            </p:cNvPr>
            <p:cNvSpPr txBox="1"/>
            <p:nvPr/>
          </p:nvSpPr>
          <p:spPr>
            <a:xfrm rot="16200000">
              <a:off x="4539647" y="596908"/>
              <a:ext cx="2300361" cy="3744416"/>
            </a:xfrm>
            <a:prstGeom prst="rect">
              <a:avLst/>
            </a:prstGeom>
            <a:noFill/>
          </p:spPr>
          <p:txBody>
            <a:bodyPr wrap="square" rtlCol="0">
              <a:prstTxWarp prst="textArchUp">
                <a:avLst>
                  <a:gd name="adj" fmla="val 10910682"/>
                </a:avLst>
              </a:prstTxWarp>
              <a:spAutoFit/>
            </a:bodyPr>
            <a:lstStyle/>
            <a:p>
              <a:pPr algn="ctr"/>
              <a:r>
                <a:rPr lang="en-US" altLang="ko-KR" sz="1600" b="1" dirty="0">
                  <a:solidFill>
                    <a:schemeClr val="bg1"/>
                  </a:solidFill>
                  <a:cs typeface="Arial" pitchFamily="34" charset="0"/>
                </a:rPr>
                <a:t>Before Re-branding</a:t>
              </a:r>
              <a:endParaRPr lang="ko-KR" altLang="en-US" sz="1600" b="1" dirty="0">
                <a:solidFill>
                  <a:schemeClr val="bg1"/>
                </a:solidFill>
                <a:cs typeface="Arial" pitchFamily="34" charset="0"/>
              </a:endParaRPr>
            </a:p>
          </p:txBody>
        </p:sp>
        <p:sp>
          <p:nvSpPr>
            <p:cNvPr id="56" name="TextBox 55">
              <a:extLst>
                <a:ext uri="{FF2B5EF4-FFF2-40B4-BE49-F238E27FC236}">
                  <a16:creationId xmlns:a16="http://schemas.microsoft.com/office/drawing/2014/main" id="{296818D9-EC38-4484-A8FE-2D643059793D}"/>
                </a:ext>
              </a:extLst>
            </p:cNvPr>
            <p:cNvSpPr txBox="1"/>
            <p:nvPr/>
          </p:nvSpPr>
          <p:spPr>
            <a:xfrm rot="5400000">
              <a:off x="2269692" y="596909"/>
              <a:ext cx="2300361" cy="3744416"/>
            </a:xfrm>
            <a:prstGeom prst="rect">
              <a:avLst/>
            </a:prstGeom>
            <a:noFill/>
          </p:spPr>
          <p:txBody>
            <a:bodyPr wrap="square" rtlCol="0">
              <a:prstTxWarp prst="textArchUp">
                <a:avLst>
                  <a:gd name="adj" fmla="val 10910682"/>
                </a:avLst>
              </a:prstTxWarp>
              <a:spAutoFit/>
            </a:bodyPr>
            <a:lstStyle/>
            <a:p>
              <a:pPr algn="ctr"/>
              <a:r>
                <a:rPr lang="en-US" altLang="ko-KR" sz="1600" b="1" dirty="0">
                  <a:solidFill>
                    <a:schemeClr val="bg1"/>
                  </a:solidFill>
                  <a:cs typeface="Arial" pitchFamily="34" charset="0"/>
                </a:rPr>
                <a:t>After Re-branding</a:t>
              </a:r>
              <a:endParaRPr lang="ko-KR" altLang="en-US" sz="1600" b="1" dirty="0">
                <a:solidFill>
                  <a:schemeClr val="bg1"/>
                </a:solidFill>
                <a:cs typeface="Arial" pitchFamily="34" charset="0"/>
              </a:endParaRPr>
            </a:p>
          </p:txBody>
        </p:sp>
      </p:grpSp>
      <p:pic>
        <p:nvPicPr>
          <p:cNvPr id="58" name="Picture 57">
            <a:extLst>
              <a:ext uri="{FF2B5EF4-FFF2-40B4-BE49-F238E27FC236}">
                <a16:creationId xmlns:a16="http://schemas.microsoft.com/office/drawing/2014/main" id="{E05D5443-8FF0-44CA-869F-56B118A20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5662" y="3429000"/>
            <a:ext cx="1040675" cy="1040675"/>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365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0D721FD-9E7A-450C-AF9C-F4EE712F6D67}"/>
              </a:ext>
            </a:extLst>
          </p:cNvPr>
          <p:cNvSpPr txBox="1">
            <a:spLocks/>
          </p:cNvSpPr>
          <p:nvPr/>
        </p:nvSpPr>
        <p:spPr>
          <a:xfrm>
            <a:off x="618803" y="41814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References</a:t>
            </a:r>
          </a:p>
        </p:txBody>
      </p:sp>
      <p:sp>
        <p:nvSpPr>
          <p:cNvPr id="4" name="Text Placeholder 1">
            <a:extLst>
              <a:ext uri="{FF2B5EF4-FFF2-40B4-BE49-F238E27FC236}">
                <a16:creationId xmlns:a16="http://schemas.microsoft.com/office/drawing/2014/main" id="{70BB6271-6563-4218-BF13-68EB8EFFFB44}"/>
              </a:ext>
            </a:extLst>
          </p:cNvPr>
          <p:cNvSpPr txBox="1">
            <a:spLocks/>
          </p:cNvSpPr>
          <p:nvPr/>
        </p:nvSpPr>
        <p:spPr>
          <a:xfrm>
            <a:off x="499491" y="1180625"/>
            <a:ext cx="7157945" cy="4689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hlinkClick r:id="rId2">
                  <a:extLst>
                    <a:ext uri="{A12FA001-AC4F-418D-AE19-62706E023703}">
                      <ahyp:hlinkClr xmlns:ahyp="http://schemas.microsoft.com/office/drawing/2018/hyperlinkcolor" val="tx"/>
                    </a:ext>
                  </a:extLst>
                </a:hlinkClick>
              </a:rPr>
              <a:t>https://startuptalky.com/dove-marketing-strategy-campaigns/</a:t>
            </a:r>
            <a:endParaRPr lang="en-US" sz="2000" dirty="0"/>
          </a:p>
          <a:p>
            <a:pPr marL="514350" indent="-514350">
              <a:buFont typeface="+mj-lt"/>
              <a:buAutoNum type="arabicPeriod"/>
            </a:pPr>
            <a:r>
              <a:rPr lang="en-US" sz="2000" dirty="0">
                <a:hlinkClick r:id="rId3">
                  <a:extLst>
                    <a:ext uri="{A12FA001-AC4F-418D-AE19-62706E023703}">
                      <ahyp:hlinkClr xmlns:ahyp="http://schemas.microsoft.com/office/drawing/2018/hyperlinkcolor" val="tx"/>
                    </a:ext>
                  </a:extLst>
                </a:hlinkClick>
              </a:rPr>
              <a:t>https://marqueex.com/the-winning-marketing-strategy-of-mamaearth/</a:t>
            </a:r>
            <a:endParaRPr lang="en-US" sz="2000" dirty="0"/>
          </a:p>
          <a:p>
            <a:pPr marL="514350" indent="-514350">
              <a:buFont typeface="+mj-lt"/>
              <a:buAutoNum type="arabicPeriod"/>
            </a:pPr>
            <a:r>
              <a:rPr lang="en-US" sz="2000" dirty="0">
                <a:hlinkClick r:id="rId4">
                  <a:extLst>
                    <a:ext uri="{A12FA001-AC4F-418D-AE19-62706E023703}">
                      <ahyp:hlinkClr xmlns:ahyp="http://schemas.microsoft.com/office/drawing/2018/hyperlinkcolor" val="tx"/>
                    </a:ext>
                  </a:extLst>
                </a:hlinkClick>
              </a:rPr>
              <a:t>https://magicpin.in/blog/natural-skincare-brands/</a:t>
            </a:r>
            <a:endParaRPr lang="en-US" sz="2000" dirty="0"/>
          </a:p>
          <a:p>
            <a:pPr marL="514350" indent="-514350">
              <a:buFont typeface="+mj-lt"/>
              <a:buAutoNum type="arabicPeriod"/>
            </a:pPr>
            <a:r>
              <a:rPr lang="en-US" sz="2000" dirty="0">
                <a:hlinkClick r:id="rId5">
                  <a:extLst>
                    <a:ext uri="{A12FA001-AC4F-418D-AE19-62706E023703}">
                      <ahyp:hlinkClr xmlns:ahyp="http://schemas.microsoft.com/office/drawing/2018/hyperlinkcolor" val="tx"/>
                    </a:ext>
                  </a:extLst>
                </a:hlinkClick>
              </a:rPr>
              <a:t>https://www.mordorintelligence.com/industry-reports/global-beauty-and-personal-care-products-market-industry</a:t>
            </a:r>
            <a:endParaRPr lang="en-US" sz="2000" dirty="0"/>
          </a:p>
          <a:p>
            <a:pPr marL="514350" indent="-514350">
              <a:buFont typeface="+mj-lt"/>
              <a:buAutoNum type="arabicPeriod"/>
            </a:pPr>
            <a:r>
              <a:rPr lang="en-US" sz="2000" dirty="0">
                <a:hlinkClick r:id="rId6">
                  <a:extLst>
                    <a:ext uri="{A12FA001-AC4F-418D-AE19-62706E023703}">
                      <ahyp:hlinkClr xmlns:ahyp="http://schemas.microsoft.com/office/drawing/2018/hyperlinkcolor" val="tx"/>
                    </a:ext>
                  </a:extLst>
                </a:hlinkClick>
              </a:rPr>
              <a:t>https://www.astuteanalytica.com/industry-report/personal-care-products-market</a:t>
            </a:r>
            <a:endParaRPr lang="en-US" sz="2000" dirty="0"/>
          </a:p>
          <a:p>
            <a:pPr marL="514350" indent="-514350">
              <a:buFont typeface="+mj-lt"/>
              <a:buAutoNum type="arabicPeriod"/>
            </a:pPr>
            <a:r>
              <a:rPr lang="en-US" sz="2000" dirty="0">
                <a:hlinkClick r:id="rId7">
                  <a:extLst>
                    <a:ext uri="{A12FA001-AC4F-418D-AE19-62706E023703}">
                      <ahyp:hlinkClr xmlns:ahyp="http://schemas.microsoft.com/office/drawing/2018/hyperlinkcolor" val="tx"/>
                    </a:ext>
                  </a:extLst>
                </a:hlinkClick>
              </a:rPr>
              <a:t>https://www.expertmarketresearch.com/reports/india-beauty-and-personal-care-market</a:t>
            </a:r>
            <a:endParaRPr lang="en-US" sz="2000" dirty="0"/>
          </a:p>
          <a:p>
            <a:pPr marL="514350" indent="-514350">
              <a:buFont typeface="+mj-lt"/>
              <a:buAutoNum type="arabicPeriod"/>
            </a:pPr>
            <a:r>
              <a:rPr lang="en-US" sz="2000" dirty="0">
                <a:hlinkClick r:id="rId8">
                  <a:extLst>
                    <a:ext uri="{A12FA001-AC4F-418D-AE19-62706E023703}">
                      <ahyp:hlinkClr xmlns:ahyp="http://schemas.microsoft.com/office/drawing/2018/hyperlinkcolor" val="tx"/>
                    </a:ext>
                  </a:extLst>
                </a:hlinkClick>
              </a:rPr>
              <a:t>Breakdown of the cosmetic market worldwide by product category, 2020 | Statista</a:t>
            </a:r>
            <a:endParaRPr lang="en-US" sz="2000" dirty="0"/>
          </a:p>
          <a:p>
            <a:pPr marL="514350" indent="-514350">
              <a:buFont typeface="+mj-lt"/>
              <a:buAutoNum type="arabicPeriod"/>
            </a:pPr>
            <a:endParaRPr lang="en-US" sz="2000" dirty="0"/>
          </a:p>
        </p:txBody>
      </p:sp>
      <p:grpSp>
        <p:nvGrpSpPr>
          <p:cNvPr id="6" name="Group 5">
            <a:extLst>
              <a:ext uri="{FF2B5EF4-FFF2-40B4-BE49-F238E27FC236}">
                <a16:creationId xmlns:a16="http://schemas.microsoft.com/office/drawing/2014/main" id="{9BF94E65-0438-4946-98DF-951EFBD48C62}"/>
              </a:ext>
            </a:extLst>
          </p:cNvPr>
          <p:cNvGrpSpPr/>
          <p:nvPr/>
        </p:nvGrpSpPr>
        <p:grpSpPr>
          <a:xfrm>
            <a:off x="7717176" y="1238321"/>
            <a:ext cx="4015322" cy="4987891"/>
            <a:chOff x="7780493" y="1536588"/>
            <a:chExt cx="3413998" cy="4240919"/>
          </a:xfrm>
        </p:grpSpPr>
        <p:grpSp>
          <p:nvGrpSpPr>
            <p:cNvPr id="7" name="Group 6">
              <a:extLst>
                <a:ext uri="{FF2B5EF4-FFF2-40B4-BE49-F238E27FC236}">
                  <a16:creationId xmlns:a16="http://schemas.microsoft.com/office/drawing/2014/main" id="{3A37D658-4CE3-4199-93A8-ACDB11DDB9D9}"/>
                </a:ext>
              </a:extLst>
            </p:cNvPr>
            <p:cNvGrpSpPr/>
            <p:nvPr/>
          </p:nvGrpSpPr>
          <p:grpSpPr>
            <a:xfrm>
              <a:off x="7780493" y="1536588"/>
              <a:ext cx="3413998" cy="3277691"/>
              <a:chOff x="6326757" y="1575221"/>
              <a:chExt cx="3811195" cy="3659040"/>
            </a:xfrm>
            <a:solidFill>
              <a:schemeClr val="bg1">
                <a:lumMod val="65000"/>
              </a:schemeClr>
            </a:solidFill>
          </p:grpSpPr>
          <p:sp>
            <p:nvSpPr>
              <p:cNvPr id="18" name="Freeform 15">
                <a:extLst>
                  <a:ext uri="{FF2B5EF4-FFF2-40B4-BE49-F238E27FC236}">
                    <a16:creationId xmlns:a16="http://schemas.microsoft.com/office/drawing/2014/main" id="{6BCF03D5-F31F-4107-B822-82293E1AD370}"/>
                  </a:ext>
                </a:extLst>
              </p:cNvPr>
              <p:cNvSpPr/>
              <p:nvPr/>
            </p:nvSpPr>
            <p:spPr>
              <a:xfrm>
                <a:off x="7580969" y="4878651"/>
                <a:ext cx="401164" cy="355610"/>
              </a:xfrm>
              <a:custGeom>
                <a:avLst/>
                <a:gdLst>
                  <a:gd name="connsiteX0" fmla="*/ 381644 w 996830"/>
                  <a:gd name="connsiteY0" fmla="*/ 373337 h 883636"/>
                  <a:gd name="connsiteX1" fmla="*/ 486931 w 996830"/>
                  <a:gd name="connsiteY1" fmla="*/ 451202 h 883636"/>
                  <a:gd name="connsiteX2" fmla="*/ 460979 w 996830"/>
                  <a:gd name="connsiteY2" fmla="*/ 466435 h 883636"/>
                  <a:gd name="connsiteX3" fmla="*/ 369906 w 996830"/>
                  <a:gd name="connsiteY3" fmla="*/ 404086 h 883636"/>
                  <a:gd name="connsiteX4" fmla="*/ 304822 w 996830"/>
                  <a:gd name="connsiteY4" fmla="*/ 483018 h 883636"/>
                  <a:gd name="connsiteX5" fmla="*/ 391371 w 996830"/>
                  <a:gd name="connsiteY5" fmla="*/ 455323 h 883636"/>
                  <a:gd name="connsiteX6" fmla="*/ 380292 w 996830"/>
                  <a:gd name="connsiteY6" fmla="*/ 491327 h 883636"/>
                  <a:gd name="connsiteX7" fmla="*/ 253585 w 996830"/>
                  <a:gd name="connsiteY7" fmla="*/ 516945 h 883636"/>
                  <a:gd name="connsiteX8" fmla="*/ 248416 w 996830"/>
                  <a:gd name="connsiteY8" fmla="*/ 489625 h 883636"/>
                  <a:gd name="connsiteX9" fmla="*/ 349838 w 996830"/>
                  <a:gd name="connsiteY9" fmla="*/ 374688 h 883636"/>
                  <a:gd name="connsiteX10" fmla="*/ 381644 w 996830"/>
                  <a:gd name="connsiteY10" fmla="*/ 373337 h 883636"/>
                  <a:gd name="connsiteX11" fmla="*/ 500396 w 996830"/>
                  <a:gd name="connsiteY11" fmla="*/ 279548 h 883636"/>
                  <a:gd name="connsiteX12" fmla="*/ 500396 w 996830"/>
                  <a:gd name="connsiteY12" fmla="*/ 279549 h 883636"/>
                  <a:gd name="connsiteX13" fmla="*/ 500396 w 996830"/>
                  <a:gd name="connsiteY13" fmla="*/ 279549 h 883636"/>
                  <a:gd name="connsiteX14" fmla="*/ 525716 w 996830"/>
                  <a:gd name="connsiteY14" fmla="*/ 257720 h 883636"/>
                  <a:gd name="connsiteX15" fmla="*/ 679145 w 996830"/>
                  <a:gd name="connsiteY15" fmla="*/ 269081 h 883636"/>
                  <a:gd name="connsiteX16" fmla="*/ 700973 w 996830"/>
                  <a:gd name="connsiteY16" fmla="*/ 294401 h 883636"/>
                  <a:gd name="connsiteX17" fmla="*/ 700972 w 996830"/>
                  <a:gd name="connsiteY17" fmla="*/ 294401 h 883636"/>
                  <a:gd name="connsiteX18" fmla="*/ 675652 w 996830"/>
                  <a:gd name="connsiteY18" fmla="*/ 316230 h 883636"/>
                  <a:gd name="connsiteX19" fmla="*/ 522225 w 996830"/>
                  <a:gd name="connsiteY19" fmla="*/ 304868 h 883636"/>
                  <a:gd name="connsiteX20" fmla="*/ 506066 w 996830"/>
                  <a:gd name="connsiteY20" fmla="*/ 296729 h 883636"/>
                  <a:gd name="connsiteX21" fmla="*/ 500396 w 996830"/>
                  <a:gd name="connsiteY21" fmla="*/ 279549 h 883636"/>
                  <a:gd name="connsiteX22" fmla="*/ 508535 w 996830"/>
                  <a:gd name="connsiteY22" fmla="*/ 263391 h 883636"/>
                  <a:gd name="connsiteX23" fmla="*/ 525716 w 996830"/>
                  <a:gd name="connsiteY23" fmla="*/ 257720 h 883636"/>
                  <a:gd name="connsiteX24" fmla="*/ 596903 w 996830"/>
                  <a:gd name="connsiteY24" fmla="*/ 178349 h 883636"/>
                  <a:gd name="connsiteX25" fmla="*/ 926126 w 996830"/>
                  <a:gd name="connsiteY25" fmla="*/ 329250 h 883636"/>
                  <a:gd name="connsiteX26" fmla="*/ 963674 w 996830"/>
                  <a:gd name="connsiteY26" fmla="*/ 237848 h 883636"/>
                  <a:gd name="connsiteX27" fmla="*/ 915986 w 996830"/>
                  <a:gd name="connsiteY27" fmla="*/ 234559 h 883636"/>
                  <a:gd name="connsiteX28" fmla="*/ 922563 w 996830"/>
                  <a:gd name="connsiteY28" fmla="*/ 255114 h 883636"/>
                  <a:gd name="connsiteX29" fmla="*/ 955726 w 996830"/>
                  <a:gd name="connsiteY29" fmla="*/ 262377 h 883636"/>
                  <a:gd name="connsiteX30" fmla="*/ 886112 w 996830"/>
                  <a:gd name="connsiteY30" fmla="*/ 229488 h 883636"/>
                  <a:gd name="connsiteX31" fmla="*/ 974911 w 996830"/>
                  <a:gd name="connsiteY31" fmla="*/ 207015 h 883636"/>
                  <a:gd name="connsiteX32" fmla="*/ 943941 w 996830"/>
                  <a:gd name="connsiteY32" fmla="*/ 354190 h 883636"/>
                  <a:gd name="connsiteX33" fmla="*/ 964167 w 996830"/>
                  <a:gd name="connsiteY33" fmla="*/ 593996 h 883636"/>
                  <a:gd name="connsiteX34" fmla="*/ 923797 w 996830"/>
                  <a:gd name="connsiteY34" fmla="*/ 849984 h 883636"/>
                  <a:gd name="connsiteX35" fmla="*/ 909901 w 996830"/>
                  <a:gd name="connsiteY35" fmla="*/ 883636 h 883636"/>
                  <a:gd name="connsiteX36" fmla="*/ 814894 w 996830"/>
                  <a:gd name="connsiteY36" fmla="*/ 883636 h 883636"/>
                  <a:gd name="connsiteX37" fmla="*/ 799642 w 996830"/>
                  <a:gd name="connsiteY37" fmla="*/ 857384 h 883636"/>
                  <a:gd name="connsiteX38" fmla="*/ 770454 w 996830"/>
                  <a:gd name="connsiteY38" fmla="*/ 788154 h 883636"/>
                  <a:gd name="connsiteX39" fmla="*/ 531464 w 996830"/>
                  <a:gd name="connsiteY39" fmla="*/ 812710 h 883636"/>
                  <a:gd name="connsiteX40" fmla="*/ 507894 w 996830"/>
                  <a:gd name="connsiteY40" fmla="*/ 863688 h 883636"/>
                  <a:gd name="connsiteX41" fmla="*/ 488161 w 996830"/>
                  <a:gd name="connsiteY41" fmla="*/ 881228 h 883636"/>
                  <a:gd name="connsiteX42" fmla="*/ 403199 w 996830"/>
                  <a:gd name="connsiteY42" fmla="*/ 881776 h 883636"/>
                  <a:gd name="connsiteX43" fmla="*/ 385110 w 996830"/>
                  <a:gd name="connsiteY43" fmla="*/ 863139 h 883636"/>
                  <a:gd name="connsiteX44" fmla="*/ 385110 w 996830"/>
                  <a:gd name="connsiteY44" fmla="*/ 799555 h 883636"/>
                  <a:gd name="connsiteX45" fmla="*/ 202579 w 996830"/>
                  <a:gd name="connsiteY45" fmla="*/ 742548 h 883636"/>
                  <a:gd name="connsiteX46" fmla="*/ 132965 w 996830"/>
                  <a:gd name="connsiteY46" fmla="*/ 742000 h 883636"/>
                  <a:gd name="connsiteX47" fmla="*/ 115424 w 996830"/>
                  <a:gd name="connsiteY47" fmla="*/ 722267 h 883636"/>
                  <a:gd name="connsiteX48" fmla="*/ 52936 w 996830"/>
                  <a:gd name="connsiteY48" fmla="*/ 580299 h 883636"/>
                  <a:gd name="connsiteX49" fmla="*/ 88017 w 996830"/>
                  <a:gd name="connsiteY49" fmla="*/ 546862 h 883636"/>
                  <a:gd name="connsiteX50" fmla="*/ 173527 w 996830"/>
                  <a:gd name="connsiteY50" fmla="*/ 397768 h 883636"/>
                  <a:gd name="connsiteX51" fmla="*/ 216831 w 996830"/>
                  <a:gd name="connsiteY51" fmla="*/ 407086 h 883636"/>
                  <a:gd name="connsiteX52" fmla="*/ 105557 w 996830"/>
                  <a:gd name="connsiteY52" fmla="*/ 585780 h 883636"/>
                  <a:gd name="connsiteX53" fmla="*/ 150505 w 996830"/>
                  <a:gd name="connsiteY53" fmla="*/ 698697 h 883636"/>
                  <a:gd name="connsiteX54" fmla="*/ 384562 w 996830"/>
                  <a:gd name="connsiteY54" fmla="*/ 752963 h 883636"/>
                  <a:gd name="connsiteX55" fmla="*/ 385110 w 996830"/>
                  <a:gd name="connsiteY55" fmla="*/ 693764 h 883636"/>
                  <a:gd name="connsiteX56" fmla="*/ 428962 w 996830"/>
                  <a:gd name="connsiteY56" fmla="*/ 691571 h 883636"/>
                  <a:gd name="connsiteX57" fmla="*/ 428962 w 996830"/>
                  <a:gd name="connsiteY57" fmla="*/ 836281 h 883636"/>
                  <a:gd name="connsiteX58" fmla="*/ 468428 w 996830"/>
                  <a:gd name="connsiteY58" fmla="*/ 836281 h 883636"/>
                  <a:gd name="connsiteX59" fmla="*/ 523790 w 996830"/>
                  <a:gd name="connsiteY59" fmla="*/ 717882 h 883636"/>
                  <a:gd name="connsiteX60" fmla="*/ 566545 w 996830"/>
                  <a:gd name="connsiteY60" fmla="*/ 726104 h 883636"/>
                  <a:gd name="connsiteX61" fmla="*/ 550649 w 996830"/>
                  <a:gd name="connsiteY61" fmla="*/ 767763 h 883636"/>
                  <a:gd name="connsiteX62" fmla="*/ 747980 w 996830"/>
                  <a:gd name="connsiteY62" fmla="*/ 744741 h 883636"/>
                  <a:gd name="connsiteX63" fmla="*/ 733729 w 996830"/>
                  <a:gd name="connsiteY63" fmla="*/ 692668 h 883636"/>
                  <a:gd name="connsiteX64" fmla="*/ 777580 w 996830"/>
                  <a:gd name="connsiteY64" fmla="*/ 702534 h 883636"/>
                  <a:gd name="connsiteX65" fmla="*/ 839739 w 996830"/>
                  <a:gd name="connsiteY65" fmla="*/ 837706 h 883636"/>
                  <a:gd name="connsiteX66" fmla="*/ 883591 w 996830"/>
                  <a:gd name="connsiteY66" fmla="*/ 837706 h 883636"/>
                  <a:gd name="connsiteX67" fmla="*/ 926715 w 996830"/>
                  <a:gd name="connsiteY67" fmla="*/ 574756 h 883636"/>
                  <a:gd name="connsiteX68" fmla="*/ 556679 w 996830"/>
                  <a:gd name="connsiteY68" fmla="*/ 222637 h 883636"/>
                  <a:gd name="connsiteX69" fmla="*/ 562270 w 996830"/>
                  <a:gd name="connsiteY69" fmla="*/ 181252 h 883636"/>
                  <a:gd name="connsiteX70" fmla="*/ 596903 w 996830"/>
                  <a:gd name="connsiteY70" fmla="*/ 178349 h 883636"/>
                  <a:gd name="connsiteX71" fmla="*/ 208766 w 996830"/>
                  <a:gd name="connsiteY71" fmla="*/ 0 h 883636"/>
                  <a:gd name="connsiteX72" fmla="*/ 553629 w 996830"/>
                  <a:gd name="connsiteY72" fmla="*/ 1314 h 883636"/>
                  <a:gd name="connsiteX73" fmla="*/ 477131 w 996830"/>
                  <a:gd name="connsiteY73" fmla="*/ 92168 h 883636"/>
                  <a:gd name="connsiteX74" fmla="*/ 522968 w 996830"/>
                  <a:gd name="connsiteY74" fmla="*/ 187281 h 883636"/>
                  <a:gd name="connsiteX75" fmla="*/ 484324 w 996830"/>
                  <a:gd name="connsiteY75" fmla="*/ 220170 h 883636"/>
                  <a:gd name="connsiteX76" fmla="*/ 384836 w 996830"/>
                  <a:gd name="connsiteY76" fmla="*/ 306502 h 883636"/>
                  <a:gd name="connsiteX77" fmla="*/ 350303 w 996830"/>
                  <a:gd name="connsiteY77" fmla="*/ 323768 h 883636"/>
                  <a:gd name="connsiteX78" fmla="*/ 223682 w 996830"/>
                  <a:gd name="connsiteY78" fmla="*/ 354190 h 883636"/>
                  <a:gd name="connsiteX79" fmla="*/ 180105 w 996830"/>
                  <a:gd name="connsiteY79" fmla="*/ 356656 h 883636"/>
                  <a:gd name="connsiteX80" fmla="*/ 152972 w 996830"/>
                  <a:gd name="connsiteY80" fmla="*/ 290880 h 883636"/>
                  <a:gd name="connsiteX81" fmla="*/ 361167 w 996830"/>
                  <a:gd name="connsiteY81" fmla="*/ 290880 h 883636"/>
                  <a:gd name="connsiteX82" fmla="*/ 437458 w 996830"/>
                  <a:gd name="connsiteY82" fmla="*/ 158504 h 883636"/>
                  <a:gd name="connsiteX83" fmla="*/ 433773 w 996830"/>
                  <a:gd name="connsiteY83" fmla="*/ 143663 h 883636"/>
                  <a:gd name="connsiteX84" fmla="*/ 342231 w 996830"/>
                  <a:gd name="connsiteY84" fmla="*/ 252384 h 883636"/>
                  <a:gd name="connsiteX85" fmla="*/ 0 w 996830"/>
                  <a:gd name="connsiteY85" fmla="*/ 252386 h 883636"/>
                  <a:gd name="connsiteX86" fmla="*/ 75684 w 996830"/>
                  <a:gd name="connsiteY86" fmla="*/ 161793 h 883636"/>
                  <a:gd name="connsiteX87" fmla="*/ 74967 w 996830"/>
                  <a:gd name="connsiteY87" fmla="*/ 99304 h 883636"/>
                  <a:gd name="connsiteX88" fmla="*/ 273837 w 996830"/>
                  <a:gd name="connsiteY88" fmla="*/ 99304 h 883636"/>
                  <a:gd name="connsiteX89" fmla="*/ 276304 w 996830"/>
                  <a:gd name="connsiteY89" fmla="*/ 132193 h 883636"/>
                  <a:gd name="connsiteX90" fmla="*/ 290799 w 996830"/>
                  <a:gd name="connsiteY90" fmla="*/ 100127 h 883636"/>
                  <a:gd name="connsiteX91" fmla="*/ 290799 w 996830"/>
                  <a:gd name="connsiteY91" fmla="*/ 76529 h 883636"/>
                  <a:gd name="connsiteX92" fmla="*/ 145464 w 996830"/>
                  <a:gd name="connsiteY92" fmla="*/ 76529 h 8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96830" h="883636">
                    <a:moveTo>
                      <a:pt x="381644" y="373337"/>
                    </a:moveTo>
                    <a:cubicBezTo>
                      <a:pt x="418298" y="379624"/>
                      <a:pt x="465467" y="408013"/>
                      <a:pt x="486931" y="451202"/>
                    </a:cubicBezTo>
                    <a:cubicBezTo>
                      <a:pt x="494898" y="472205"/>
                      <a:pt x="476554" y="482129"/>
                      <a:pt x="460979" y="466435"/>
                    </a:cubicBezTo>
                    <a:cubicBezTo>
                      <a:pt x="449438" y="441965"/>
                      <a:pt x="404472" y="395667"/>
                      <a:pt x="369906" y="404086"/>
                    </a:cubicBezTo>
                    <a:cubicBezTo>
                      <a:pt x="353920" y="430276"/>
                      <a:pt x="321324" y="464785"/>
                      <a:pt x="304822" y="483018"/>
                    </a:cubicBezTo>
                    <a:cubicBezTo>
                      <a:pt x="317400" y="496404"/>
                      <a:pt x="389524" y="446899"/>
                      <a:pt x="391371" y="455323"/>
                    </a:cubicBezTo>
                    <a:cubicBezTo>
                      <a:pt x="417451" y="468478"/>
                      <a:pt x="417335" y="517984"/>
                      <a:pt x="380292" y="491327"/>
                    </a:cubicBezTo>
                    <a:cubicBezTo>
                      <a:pt x="352251" y="506213"/>
                      <a:pt x="273718" y="522422"/>
                      <a:pt x="253585" y="516945"/>
                    </a:cubicBezTo>
                    <a:cubicBezTo>
                      <a:pt x="247708" y="514070"/>
                      <a:pt x="234906" y="504963"/>
                      <a:pt x="248416" y="489625"/>
                    </a:cubicBezTo>
                    <a:cubicBezTo>
                      <a:pt x="296533" y="456621"/>
                      <a:pt x="325955" y="424309"/>
                      <a:pt x="349838" y="374688"/>
                    </a:cubicBezTo>
                    <a:cubicBezTo>
                      <a:pt x="358377" y="371601"/>
                      <a:pt x="369427" y="371241"/>
                      <a:pt x="381644" y="373337"/>
                    </a:cubicBezTo>
                    <a:close/>
                    <a:moveTo>
                      <a:pt x="500396" y="279548"/>
                    </a:moveTo>
                    <a:lnTo>
                      <a:pt x="500396" y="279549"/>
                    </a:lnTo>
                    <a:lnTo>
                      <a:pt x="500396" y="279549"/>
                    </a:lnTo>
                    <a:close/>
                    <a:moveTo>
                      <a:pt x="525716" y="257720"/>
                    </a:moveTo>
                    <a:lnTo>
                      <a:pt x="679145" y="269081"/>
                    </a:lnTo>
                    <a:cubicBezTo>
                      <a:pt x="692164" y="270045"/>
                      <a:pt x="701937" y="281382"/>
                      <a:pt x="700973" y="294401"/>
                    </a:cubicBezTo>
                    <a:lnTo>
                      <a:pt x="700972" y="294401"/>
                    </a:lnTo>
                    <a:cubicBezTo>
                      <a:pt x="700008" y="307420"/>
                      <a:pt x="688672" y="317194"/>
                      <a:pt x="675652" y="316230"/>
                    </a:cubicBezTo>
                    <a:lnTo>
                      <a:pt x="522225" y="304868"/>
                    </a:lnTo>
                    <a:cubicBezTo>
                      <a:pt x="515715" y="304386"/>
                      <a:pt x="510017" y="301311"/>
                      <a:pt x="506066" y="296729"/>
                    </a:cubicBezTo>
                    <a:lnTo>
                      <a:pt x="500396" y="279549"/>
                    </a:lnTo>
                    <a:lnTo>
                      <a:pt x="508535" y="263391"/>
                    </a:lnTo>
                    <a:cubicBezTo>
                      <a:pt x="513117" y="259441"/>
                      <a:pt x="519206" y="257238"/>
                      <a:pt x="525716" y="257720"/>
                    </a:cubicBezTo>
                    <a:close/>
                    <a:moveTo>
                      <a:pt x="596903" y="178349"/>
                    </a:moveTo>
                    <a:cubicBezTo>
                      <a:pt x="687962" y="177711"/>
                      <a:pt x="844110" y="221015"/>
                      <a:pt x="926126" y="329250"/>
                    </a:cubicBezTo>
                    <a:cubicBezTo>
                      <a:pt x="942388" y="322512"/>
                      <a:pt x="976829" y="272015"/>
                      <a:pt x="963674" y="237848"/>
                    </a:cubicBezTo>
                    <a:cubicBezTo>
                      <a:pt x="951638" y="214734"/>
                      <a:pt x="919069" y="225446"/>
                      <a:pt x="915986" y="234559"/>
                    </a:cubicBezTo>
                    <a:cubicBezTo>
                      <a:pt x="913313" y="241616"/>
                      <a:pt x="912994" y="255479"/>
                      <a:pt x="922563" y="255114"/>
                    </a:cubicBezTo>
                    <a:cubicBezTo>
                      <a:pt x="949125" y="239058"/>
                      <a:pt x="955908" y="254863"/>
                      <a:pt x="955726" y="262377"/>
                    </a:cubicBezTo>
                    <a:cubicBezTo>
                      <a:pt x="941885" y="302848"/>
                      <a:pt x="876702" y="282932"/>
                      <a:pt x="886112" y="229488"/>
                    </a:cubicBezTo>
                    <a:cubicBezTo>
                      <a:pt x="894243" y="200894"/>
                      <a:pt x="942708" y="183399"/>
                      <a:pt x="974911" y="207015"/>
                    </a:cubicBezTo>
                    <a:cubicBezTo>
                      <a:pt x="1027030" y="249541"/>
                      <a:pt x="973687" y="340031"/>
                      <a:pt x="943941" y="354190"/>
                    </a:cubicBezTo>
                    <a:cubicBezTo>
                      <a:pt x="990971" y="425903"/>
                      <a:pt x="1002647" y="509128"/>
                      <a:pt x="964167" y="593996"/>
                    </a:cubicBezTo>
                    <a:cubicBezTo>
                      <a:pt x="935225" y="687273"/>
                      <a:pt x="937116" y="808506"/>
                      <a:pt x="923797" y="849984"/>
                    </a:cubicBezTo>
                    <a:cubicBezTo>
                      <a:pt x="922454" y="865723"/>
                      <a:pt x="919055" y="880230"/>
                      <a:pt x="909901" y="883636"/>
                    </a:cubicBezTo>
                    <a:lnTo>
                      <a:pt x="814894" y="883636"/>
                    </a:lnTo>
                    <a:cubicBezTo>
                      <a:pt x="806658" y="883519"/>
                      <a:pt x="799245" y="870657"/>
                      <a:pt x="799642" y="857384"/>
                    </a:cubicBezTo>
                    <a:cubicBezTo>
                      <a:pt x="790571" y="836500"/>
                      <a:pt x="780074" y="812875"/>
                      <a:pt x="770454" y="788154"/>
                    </a:cubicBezTo>
                    <a:cubicBezTo>
                      <a:pt x="726580" y="805831"/>
                      <a:pt x="612680" y="824331"/>
                      <a:pt x="531464" y="812710"/>
                    </a:cubicBezTo>
                    <a:cubicBezTo>
                      <a:pt x="521232" y="832973"/>
                      <a:pt x="515294" y="848157"/>
                      <a:pt x="507894" y="863688"/>
                    </a:cubicBezTo>
                    <a:cubicBezTo>
                      <a:pt x="503783" y="874833"/>
                      <a:pt x="496931" y="880863"/>
                      <a:pt x="488161" y="881228"/>
                    </a:cubicBezTo>
                    <a:cubicBezTo>
                      <a:pt x="474914" y="882233"/>
                      <a:pt x="432068" y="881228"/>
                      <a:pt x="403199" y="881776"/>
                    </a:cubicBezTo>
                    <a:cubicBezTo>
                      <a:pt x="391688" y="881776"/>
                      <a:pt x="385202" y="871453"/>
                      <a:pt x="385110" y="863139"/>
                    </a:cubicBezTo>
                    <a:cubicBezTo>
                      <a:pt x="385202" y="841853"/>
                      <a:pt x="385202" y="817918"/>
                      <a:pt x="385110" y="799555"/>
                    </a:cubicBezTo>
                    <a:cubicBezTo>
                      <a:pt x="356424" y="796175"/>
                      <a:pt x="251181" y="747756"/>
                      <a:pt x="202579" y="742548"/>
                    </a:cubicBezTo>
                    <a:lnTo>
                      <a:pt x="132965" y="742000"/>
                    </a:lnTo>
                    <a:cubicBezTo>
                      <a:pt x="122276" y="741635"/>
                      <a:pt x="117434" y="736428"/>
                      <a:pt x="115424" y="722267"/>
                    </a:cubicBezTo>
                    <a:cubicBezTo>
                      <a:pt x="103365" y="697875"/>
                      <a:pt x="67918" y="617481"/>
                      <a:pt x="52936" y="580299"/>
                    </a:cubicBezTo>
                    <a:cubicBezTo>
                      <a:pt x="40968" y="552070"/>
                      <a:pt x="79064" y="544578"/>
                      <a:pt x="88017" y="546862"/>
                    </a:cubicBezTo>
                    <a:cubicBezTo>
                      <a:pt x="143653" y="507122"/>
                      <a:pt x="170239" y="390368"/>
                      <a:pt x="173527" y="397768"/>
                    </a:cubicBezTo>
                    <a:cubicBezTo>
                      <a:pt x="186683" y="411289"/>
                      <a:pt x="209157" y="404985"/>
                      <a:pt x="216831" y="407086"/>
                    </a:cubicBezTo>
                    <a:cubicBezTo>
                      <a:pt x="205868" y="439335"/>
                      <a:pt x="162564" y="569610"/>
                      <a:pt x="105557" y="585780"/>
                    </a:cubicBezTo>
                    <a:cubicBezTo>
                      <a:pt x="116703" y="614192"/>
                      <a:pt x="136436" y="662154"/>
                      <a:pt x="150505" y="698697"/>
                    </a:cubicBezTo>
                    <a:cubicBezTo>
                      <a:pt x="232635" y="688191"/>
                      <a:pt x="315862" y="735788"/>
                      <a:pt x="384562" y="752963"/>
                    </a:cubicBezTo>
                    <a:cubicBezTo>
                      <a:pt x="384745" y="735240"/>
                      <a:pt x="385019" y="718339"/>
                      <a:pt x="385110" y="693764"/>
                    </a:cubicBezTo>
                    <a:cubicBezTo>
                      <a:pt x="382552" y="669006"/>
                      <a:pt x="427774" y="670285"/>
                      <a:pt x="428962" y="691571"/>
                    </a:cubicBezTo>
                    <a:cubicBezTo>
                      <a:pt x="428596" y="726561"/>
                      <a:pt x="427957" y="807960"/>
                      <a:pt x="428962" y="836281"/>
                    </a:cubicBezTo>
                    <a:cubicBezTo>
                      <a:pt x="445132" y="836737"/>
                      <a:pt x="453628" y="836555"/>
                      <a:pt x="468428" y="836281"/>
                    </a:cubicBezTo>
                    <a:cubicBezTo>
                      <a:pt x="479116" y="813167"/>
                      <a:pt x="513193" y="743645"/>
                      <a:pt x="523790" y="717882"/>
                    </a:cubicBezTo>
                    <a:cubicBezTo>
                      <a:pt x="531647" y="683806"/>
                      <a:pt x="575772" y="697510"/>
                      <a:pt x="566545" y="726104"/>
                    </a:cubicBezTo>
                    <a:cubicBezTo>
                      <a:pt x="558963" y="744832"/>
                      <a:pt x="556404" y="751593"/>
                      <a:pt x="550649" y="767763"/>
                    </a:cubicBezTo>
                    <a:cubicBezTo>
                      <a:pt x="599068" y="774067"/>
                      <a:pt x="712260" y="768677"/>
                      <a:pt x="747980" y="744741"/>
                    </a:cubicBezTo>
                    <a:cubicBezTo>
                      <a:pt x="744783" y="734509"/>
                      <a:pt x="734185" y="704544"/>
                      <a:pt x="733729" y="692668"/>
                    </a:cubicBezTo>
                    <a:cubicBezTo>
                      <a:pt x="736561" y="672368"/>
                      <a:pt x="773067" y="667947"/>
                      <a:pt x="777580" y="702534"/>
                    </a:cubicBezTo>
                    <a:cubicBezTo>
                      <a:pt x="787483" y="720659"/>
                      <a:pt x="824537" y="800469"/>
                      <a:pt x="839739" y="837706"/>
                    </a:cubicBezTo>
                    <a:lnTo>
                      <a:pt x="883591" y="837706"/>
                    </a:lnTo>
                    <a:cubicBezTo>
                      <a:pt x="894019" y="741578"/>
                      <a:pt x="891292" y="661675"/>
                      <a:pt x="926715" y="574756"/>
                    </a:cubicBezTo>
                    <a:cubicBezTo>
                      <a:pt x="1013664" y="325434"/>
                      <a:pt x="676400" y="200080"/>
                      <a:pt x="556679" y="222637"/>
                    </a:cubicBezTo>
                    <a:cubicBezTo>
                      <a:pt x="561441" y="208359"/>
                      <a:pt x="567294" y="200345"/>
                      <a:pt x="562270" y="181252"/>
                    </a:cubicBezTo>
                    <a:cubicBezTo>
                      <a:pt x="572215" y="179428"/>
                      <a:pt x="583895" y="178440"/>
                      <a:pt x="596903" y="178349"/>
                    </a:cubicBezTo>
                    <a:close/>
                    <a:moveTo>
                      <a:pt x="208766" y="0"/>
                    </a:moveTo>
                    <a:lnTo>
                      <a:pt x="553629" y="1314"/>
                    </a:lnTo>
                    <a:lnTo>
                      <a:pt x="477131" y="92168"/>
                    </a:lnTo>
                    <a:lnTo>
                      <a:pt x="522968" y="187281"/>
                    </a:lnTo>
                    <a:cubicBezTo>
                      <a:pt x="525435" y="210029"/>
                      <a:pt x="509813" y="217977"/>
                      <a:pt x="484324" y="220170"/>
                    </a:cubicBezTo>
                    <a:cubicBezTo>
                      <a:pt x="450065" y="240177"/>
                      <a:pt x="414984" y="258539"/>
                      <a:pt x="384836" y="306502"/>
                    </a:cubicBezTo>
                    <a:cubicBezTo>
                      <a:pt x="381822" y="314998"/>
                      <a:pt x="373051" y="325687"/>
                      <a:pt x="350303" y="323768"/>
                    </a:cubicBezTo>
                    <a:cubicBezTo>
                      <a:pt x="302067" y="312805"/>
                      <a:pt x="252460" y="344049"/>
                      <a:pt x="223682" y="354190"/>
                    </a:cubicBezTo>
                    <a:cubicBezTo>
                      <a:pt x="205183" y="375705"/>
                      <a:pt x="185176" y="367756"/>
                      <a:pt x="180105" y="356656"/>
                    </a:cubicBezTo>
                    <a:cubicBezTo>
                      <a:pt x="168594" y="329798"/>
                      <a:pt x="164317" y="316505"/>
                      <a:pt x="152972" y="290880"/>
                    </a:cubicBezTo>
                    <a:lnTo>
                      <a:pt x="361167" y="290880"/>
                    </a:lnTo>
                    <a:cubicBezTo>
                      <a:pt x="392901" y="248125"/>
                      <a:pt x="415591" y="206192"/>
                      <a:pt x="437458" y="158504"/>
                    </a:cubicBezTo>
                    <a:lnTo>
                      <a:pt x="433773" y="143663"/>
                    </a:lnTo>
                    <a:lnTo>
                      <a:pt x="342231" y="252384"/>
                    </a:lnTo>
                    <a:lnTo>
                      <a:pt x="0" y="252386"/>
                    </a:lnTo>
                    <a:cubicBezTo>
                      <a:pt x="29339" y="215062"/>
                      <a:pt x="47167" y="190894"/>
                      <a:pt x="75684" y="161793"/>
                    </a:cubicBezTo>
                    <a:lnTo>
                      <a:pt x="74967" y="99304"/>
                    </a:lnTo>
                    <a:lnTo>
                      <a:pt x="273837" y="99304"/>
                    </a:lnTo>
                    <a:cubicBezTo>
                      <a:pt x="276304" y="99305"/>
                      <a:pt x="273837" y="132193"/>
                      <a:pt x="276304" y="132193"/>
                    </a:cubicBezTo>
                    <a:cubicBezTo>
                      <a:pt x="284425" y="123971"/>
                      <a:pt x="289256" y="114927"/>
                      <a:pt x="290799" y="100127"/>
                    </a:cubicBezTo>
                    <a:lnTo>
                      <a:pt x="290799" y="76529"/>
                    </a:lnTo>
                    <a:lnTo>
                      <a:pt x="145464" y="7652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19" name="Freeform 16">
                <a:extLst>
                  <a:ext uri="{FF2B5EF4-FFF2-40B4-BE49-F238E27FC236}">
                    <a16:creationId xmlns:a16="http://schemas.microsoft.com/office/drawing/2014/main" id="{5D30A809-5A2B-42ED-B0A5-B1FF139B0EF0}"/>
                  </a:ext>
                </a:extLst>
              </p:cNvPr>
              <p:cNvSpPr/>
              <p:nvPr/>
            </p:nvSpPr>
            <p:spPr>
              <a:xfrm flipH="1" flipV="1">
                <a:off x="7927611" y="2128001"/>
                <a:ext cx="273532" cy="358528"/>
              </a:xfrm>
              <a:custGeom>
                <a:avLst/>
                <a:gdLst>
                  <a:gd name="connsiteX0" fmla="*/ 510321 w 679684"/>
                  <a:gd name="connsiteY0" fmla="*/ 244558 h 890888"/>
                  <a:gd name="connsiteX1" fmla="*/ 365349 w 679684"/>
                  <a:gd name="connsiteY1" fmla="*/ 162484 h 890888"/>
                  <a:gd name="connsiteX2" fmla="*/ 265363 w 679684"/>
                  <a:gd name="connsiteY2" fmla="*/ 144611 h 890888"/>
                  <a:gd name="connsiteX3" fmla="*/ 254815 w 679684"/>
                  <a:gd name="connsiteY3" fmla="*/ 96561 h 890888"/>
                  <a:gd name="connsiteX4" fmla="*/ 368789 w 679684"/>
                  <a:gd name="connsiteY4" fmla="*/ 96561 h 890888"/>
                  <a:gd name="connsiteX5" fmla="*/ 486572 w 679684"/>
                  <a:gd name="connsiteY5" fmla="*/ 148127 h 890888"/>
                  <a:gd name="connsiteX6" fmla="*/ 376407 w 679684"/>
                  <a:gd name="connsiteY6" fmla="*/ 67994 h 890888"/>
                  <a:gd name="connsiteX7" fmla="*/ 248663 w 679684"/>
                  <a:gd name="connsiteY7" fmla="*/ 68287 h 890888"/>
                  <a:gd name="connsiteX8" fmla="*/ 257452 w 679684"/>
                  <a:gd name="connsiteY8" fmla="*/ 165560 h 890888"/>
                  <a:gd name="connsiteX9" fmla="*/ 185377 w 679684"/>
                  <a:gd name="connsiteY9" fmla="*/ 201159 h 890888"/>
                  <a:gd name="connsiteX10" fmla="*/ 133957 w 679684"/>
                  <a:gd name="connsiteY10" fmla="*/ 186216 h 890888"/>
                  <a:gd name="connsiteX11" fmla="*/ 79021 w 679684"/>
                  <a:gd name="connsiteY11" fmla="*/ 175229 h 890888"/>
                  <a:gd name="connsiteX12" fmla="*/ 4307 w 679684"/>
                  <a:gd name="connsiteY12" fmla="*/ 151643 h 890888"/>
                  <a:gd name="connsiteX13" fmla="*/ 324840 w 679684"/>
                  <a:gd name="connsiteY13" fmla="*/ 459 h 890888"/>
                  <a:gd name="connsiteX14" fmla="*/ 550151 w 679684"/>
                  <a:gd name="connsiteY14" fmla="*/ 65797 h 890888"/>
                  <a:gd name="connsiteX15" fmla="*/ 601793 w 679684"/>
                  <a:gd name="connsiteY15" fmla="*/ 80980 h 890888"/>
                  <a:gd name="connsiteX16" fmla="*/ 679684 w 679684"/>
                  <a:gd name="connsiteY16" fmla="*/ 57248 h 890888"/>
                  <a:gd name="connsiteX17" fmla="*/ 679684 w 679684"/>
                  <a:gd name="connsiteY17" fmla="*/ 196764 h 890888"/>
                  <a:gd name="connsiteX18" fmla="*/ 510321 w 679684"/>
                  <a:gd name="connsiteY18" fmla="*/ 244558 h 890888"/>
                  <a:gd name="connsiteX19" fmla="*/ 421638 w 679684"/>
                  <a:gd name="connsiteY19" fmla="*/ 423691 h 890888"/>
                  <a:gd name="connsiteX20" fmla="*/ 257453 w 679684"/>
                  <a:gd name="connsiteY20" fmla="*/ 423691 h 890888"/>
                  <a:gd name="connsiteX21" fmla="*/ 257453 w 679684"/>
                  <a:gd name="connsiteY21" fmla="*/ 207312 h 890888"/>
                  <a:gd name="connsiteX22" fmla="*/ 353554 w 679684"/>
                  <a:gd name="connsiteY22" fmla="*/ 202624 h 890888"/>
                  <a:gd name="connsiteX23" fmla="*/ 421638 w 679684"/>
                  <a:gd name="connsiteY23" fmla="*/ 253604 h 890888"/>
                  <a:gd name="connsiteX24" fmla="*/ 544602 w 679684"/>
                  <a:gd name="connsiteY24" fmla="*/ 645880 h 890888"/>
                  <a:gd name="connsiteX25" fmla="*/ 466063 w 679684"/>
                  <a:gd name="connsiteY25" fmla="*/ 645880 h 890888"/>
                  <a:gd name="connsiteX26" fmla="*/ 466794 w 679684"/>
                  <a:gd name="connsiteY26" fmla="*/ 568242 h 890888"/>
                  <a:gd name="connsiteX27" fmla="*/ 353461 w 679684"/>
                  <a:gd name="connsiteY27" fmla="*/ 640663 h 890888"/>
                  <a:gd name="connsiteX28" fmla="*/ 326146 w 679684"/>
                  <a:gd name="connsiteY28" fmla="*/ 641542 h 890888"/>
                  <a:gd name="connsiteX29" fmla="*/ 12184 w 679684"/>
                  <a:gd name="connsiteY29" fmla="*/ 440915 h 890888"/>
                  <a:gd name="connsiteX30" fmla="*/ 37910 w 679684"/>
                  <a:gd name="connsiteY30" fmla="*/ 400656 h 890888"/>
                  <a:gd name="connsiteX31" fmla="*/ 80193 w 679684"/>
                  <a:gd name="connsiteY31" fmla="*/ 427676 h 890888"/>
                  <a:gd name="connsiteX32" fmla="*/ 80193 w 679684"/>
                  <a:gd name="connsiteY32" fmla="*/ 234267 h 890888"/>
                  <a:gd name="connsiteX33" fmla="*/ 120495 w 679684"/>
                  <a:gd name="connsiteY33" fmla="*/ 234267 h 890888"/>
                  <a:gd name="connsiteX34" fmla="*/ 120495 w 679684"/>
                  <a:gd name="connsiteY34" fmla="*/ 453430 h 890888"/>
                  <a:gd name="connsiteX35" fmla="*/ 339116 w 679684"/>
                  <a:gd name="connsiteY35" fmla="*/ 593132 h 890888"/>
                  <a:gd name="connsiteX36" fmla="*/ 557652 w 679684"/>
                  <a:gd name="connsiteY36" fmla="*/ 453484 h 890888"/>
                  <a:gd name="connsiteX37" fmla="*/ 557652 w 679684"/>
                  <a:gd name="connsiteY37" fmla="*/ 281259 h 890888"/>
                  <a:gd name="connsiteX38" fmla="*/ 597954 w 679684"/>
                  <a:gd name="connsiteY38" fmla="*/ 272942 h 890888"/>
                  <a:gd name="connsiteX39" fmla="*/ 597954 w 679684"/>
                  <a:gd name="connsiteY39" fmla="*/ 427730 h 890888"/>
                  <a:gd name="connsiteX40" fmla="*/ 641697 w 679684"/>
                  <a:gd name="connsiteY40" fmla="*/ 399778 h 890888"/>
                  <a:gd name="connsiteX41" fmla="*/ 667423 w 679684"/>
                  <a:gd name="connsiteY41" fmla="*/ 440036 h 890888"/>
                  <a:gd name="connsiteX42" fmla="*/ 544602 w 679684"/>
                  <a:gd name="connsiteY42" fmla="*/ 518521 h 890888"/>
                  <a:gd name="connsiteX43" fmla="*/ 354844 w 679684"/>
                  <a:gd name="connsiteY43" fmla="*/ 890429 h 890888"/>
                  <a:gd name="connsiteX44" fmla="*/ 129534 w 679684"/>
                  <a:gd name="connsiteY44" fmla="*/ 825091 h 890888"/>
                  <a:gd name="connsiteX45" fmla="*/ 77891 w 679684"/>
                  <a:gd name="connsiteY45" fmla="*/ 809908 h 890888"/>
                  <a:gd name="connsiteX46" fmla="*/ 0 w 679684"/>
                  <a:gd name="connsiteY46" fmla="*/ 833640 h 890888"/>
                  <a:gd name="connsiteX47" fmla="*/ 0 w 679684"/>
                  <a:gd name="connsiteY47" fmla="*/ 694124 h 890888"/>
                  <a:gd name="connsiteX48" fmla="*/ 314335 w 679684"/>
                  <a:gd name="connsiteY48" fmla="*/ 728404 h 890888"/>
                  <a:gd name="connsiteX49" fmla="*/ 414321 w 679684"/>
                  <a:gd name="connsiteY49" fmla="*/ 746277 h 890888"/>
                  <a:gd name="connsiteX50" fmla="*/ 424869 w 679684"/>
                  <a:gd name="connsiteY50" fmla="*/ 794327 h 890888"/>
                  <a:gd name="connsiteX51" fmla="*/ 310895 w 679684"/>
                  <a:gd name="connsiteY51" fmla="*/ 794327 h 890888"/>
                  <a:gd name="connsiteX52" fmla="*/ 193113 w 679684"/>
                  <a:gd name="connsiteY52" fmla="*/ 742761 h 890888"/>
                  <a:gd name="connsiteX53" fmla="*/ 303277 w 679684"/>
                  <a:gd name="connsiteY53" fmla="*/ 822894 h 890888"/>
                  <a:gd name="connsiteX54" fmla="*/ 431022 w 679684"/>
                  <a:gd name="connsiteY54" fmla="*/ 822601 h 890888"/>
                  <a:gd name="connsiteX55" fmla="*/ 422232 w 679684"/>
                  <a:gd name="connsiteY55" fmla="*/ 725328 h 890888"/>
                  <a:gd name="connsiteX56" fmla="*/ 494308 w 679684"/>
                  <a:gd name="connsiteY56" fmla="*/ 689729 h 890888"/>
                  <a:gd name="connsiteX57" fmla="*/ 545728 w 679684"/>
                  <a:gd name="connsiteY57" fmla="*/ 704672 h 890888"/>
                  <a:gd name="connsiteX58" fmla="*/ 600663 w 679684"/>
                  <a:gd name="connsiteY58" fmla="*/ 715659 h 890888"/>
                  <a:gd name="connsiteX59" fmla="*/ 675377 w 679684"/>
                  <a:gd name="connsiteY59" fmla="*/ 739245 h 890888"/>
                  <a:gd name="connsiteX60" fmla="*/ 354844 w 679684"/>
                  <a:gd name="connsiteY60" fmla="*/ 890429 h 89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9684" h="890888">
                    <a:moveTo>
                      <a:pt x="510321" y="244558"/>
                    </a:moveTo>
                    <a:cubicBezTo>
                      <a:pt x="457382" y="237417"/>
                      <a:pt x="408509" y="208630"/>
                      <a:pt x="365349" y="162484"/>
                    </a:cubicBezTo>
                    <a:lnTo>
                      <a:pt x="265363" y="144611"/>
                    </a:lnTo>
                    <a:cubicBezTo>
                      <a:pt x="242545" y="140803"/>
                      <a:pt x="231815" y="107401"/>
                      <a:pt x="254815" y="96561"/>
                    </a:cubicBezTo>
                    <a:cubicBezTo>
                      <a:pt x="287874" y="96219"/>
                      <a:pt x="321275" y="95779"/>
                      <a:pt x="368789" y="96561"/>
                    </a:cubicBezTo>
                    <a:cubicBezTo>
                      <a:pt x="408099" y="100858"/>
                      <a:pt x="466892" y="131182"/>
                      <a:pt x="486572" y="148127"/>
                    </a:cubicBezTo>
                    <a:cubicBezTo>
                      <a:pt x="480321" y="114043"/>
                      <a:pt x="443453" y="80690"/>
                      <a:pt x="376407" y="67994"/>
                    </a:cubicBezTo>
                    <a:lnTo>
                      <a:pt x="248663" y="68287"/>
                    </a:lnTo>
                    <a:cubicBezTo>
                      <a:pt x="204665" y="81398"/>
                      <a:pt x="186402" y="146247"/>
                      <a:pt x="257452" y="165560"/>
                    </a:cubicBezTo>
                    <a:lnTo>
                      <a:pt x="185377" y="201159"/>
                    </a:lnTo>
                    <a:cubicBezTo>
                      <a:pt x="154686" y="212512"/>
                      <a:pt x="138132" y="205261"/>
                      <a:pt x="133957" y="186216"/>
                    </a:cubicBezTo>
                    <a:cubicBezTo>
                      <a:pt x="86931" y="207019"/>
                      <a:pt x="76604" y="190294"/>
                      <a:pt x="79021" y="175229"/>
                    </a:cubicBezTo>
                    <a:cubicBezTo>
                      <a:pt x="35805" y="201769"/>
                      <a:pt x="-15274" y="184580"/>
                      <a:pt x="4307" y="151643"/>
                    </a:cubicBezTo>
                    <a:cubicBezTo>
                      <a:pt x="18566" y="131524"/>
                      <a:pt x="171068" y="31272"/>
                      <a:pt x="324840" y="459"/>
                    </a:cubicBezTo>
                    <a:cubicBezTo>
                      <a:pt x="404778" y="-5254"/>
                      <a:pt x="517372" y="43782"/>
                      <a:pt x="550151" y="65797"/>
                    </a:cubicBezTo>
                    <a:cubicBezTo>
                      <a:pt x="562677" y="79355"/>
                      <a:pt x="584872" y="85002"/>
                      <a:pt x="601793" y="80980"/>
                    </a:cubicBezTo>
                    <a:lnTo>
                      <a:pt x="679684" y="57248"/>
                    </a:lnTo>
                    <a:lnTo>
                      <a:pt x="679684" y="196764"/>
                    </a:lnTo>
                    <a:cubicBezTo>
                      <a:pt x="620263" y="237197"/>
                      <a:pt x="563259" y="251700"/>
                      <a:pt x="510321" y="244558"/>
                    </a:cubicBezTo>
                    <a:close/>
                    <a:moveTo>
                      <a:pt x="421638" y="423691"/>
                    </a:moveTo>
                    <a:lnTo>
                      <a:pt x="257453" y="423691"/>
                    </a:lnTo>
                    <a:lnTo>
                      <a:pt x="257453" y="207312"/>
                    </a:lnTo>
                    <a:cubicBezTo>
                      <a:pt x="288510" y="190904"/>
                      <a:pt x="316637" y="185044"/>
                      <a:pt x="353554" y="202624"/>
                    </a:cubicBezTo>
                    <a:cubicBezTo>
                      <a:pt x="376249" y="224891"/>
                      <a:pt x="396600" y="240127"/>
                      <a:pt x="421638" y="253604"/>
                    </a:cubicBezTo>
                    <a:close/>
                    <a:moveTo>
                      <a:pt x="544602" y="645880"/>
                    </a:moveTo>
                    <a:lnTo>
                      <a:pt x="466063" y="645880"/>
                    </a:lnTo>
                    <a:lnTo>
                      <a:pt x="466794" y="568242"/>
                    </a:lnTo>
                    <a:lnTo>
                      <a:pt x="353461" y="640663"/>
                    </a:lnTo>
                    <a:cubicBezTo>
                      <a:pt x="344356" y="646230"/>
                      <a:pt x="333932" y="645644"/>
                      <a:pt x="326146" y="641542"/>
                    </a:cubicBezTo>
                    <a:lnTo>
                      <a:pt x="12184" y="440915"/>
                    </a:lnTo>
                    <a:lnTo>
                      <a:pt x="37910" y="400656"/>
                    </a:lnTo>
                    <a:lnTo>
                      <a:pt x="80193" y="427676"/>
                    </a:lnTo>
                    <a:lnTo>
                      <a:pt x="80193" y="234267"/>
                    </a:lnTo>
                    <a:lnTo>
                      <a:pt x="120495" y="234267"/>
                    </a:lnTo>
                    <a:lnTo>
                      <a:pt x="120495" y="453430"/>
                    </a:lnTo>
                    <a:lnTo>
                      <a:pt x="339116" y="593132"/>
                    </a:lnTo>
                    <a:lnTo>
                      <a:pt x="557652" y="453484"/>
                    </a:lnTo>
                    <a:lnTo>
                      <a:pt x="557652" y="281259"/>
                    </a:lnTo>
                    <a:lnTo>
                      <a:pt x="597954" y="272942"/>
                    </a:lnTo>
                    <a:lnTo>
                      <a:pt x="597954" y="427730"/>
                    </a:lnTo>
                    <a:lnTo>
                      <a:pt x="641697" y="399778"/>
                    </a:lnTo>
                    <a:lnTo>
                      <a:pt x="667423" y="440036"/>
                    </a:lnTo>
                    <a:lnTo>
                      <a:pt x="544602" y="518521"/>
                    </a:lnTo>
                    <a:close/>
                    <a:moveTo>
                      <a:pt x="354844" y="890429"/>
                    </a:moveTo>
                    <a:cubicBezTo>
                      <a:pt x="274906" y="896142"/>
                      <a:pt x="162312" y="847106"/>
                      <a:pt x="129534" y="825091"/>
                    </a:cubicBezTo>
                    <a:cubicBezTo>
                      <a:pt x="117007" y="811533"/>
                      <a:pt x="94812" y="805886"/>
                      <a:pt x="77891" y="809908"/>
                    </a:cubicBezTo>
                    <a:lnTo>
                      <a:pt x="0" y="833640"/>
                    </a:lnTo>
                    <a:lnTo>
                      <a:pt x="0" y="694124"/>
                    </a:lnTo>
                    <a:cubicBezTo>
                      <a:pt x="118842" y="613258"/>
                      <a:pt x="228015" y="636111"/>
                      <a:pt x="314335" y="728404"/>
                    </a:cubicBezTo>
                    <a:lnTo>
                      <a:pt x="414321" y="746277"/>
                    </a:lnTo>
                    <a:cubicBezTo>
                      <a:pt x="437139" y="750085"/>
                      <a:pt x="447869" y="783487"/>
                      <a:pt x="424869" y="794327"/>
                    </a:cubicBezTo>
                    <a:cubicBezTo>
                      <a:pt x="391810" y="794669"/>
                      <a:pt x="358409" y="795109"/>
                      <a:pt x="310895" y="794327"/>
                    </a:cubicBezTo>
                    <a:cubicBezTo>
                      <a:pt x="271585" y="790030"/>
                      <a:pt x="212792" y="759706"/>
                      <a:pt x="193113" y="742761"/>
                    </a:cubicBezTo>
                    <a:cubicBezTo>
                      <a:pt x="199363" y="776845"/>
                      <a:pt x="236231" y="810198"/>
                      <a:pt x="303277" y="822894"/>
                    </a:cubicBezTo>
                    <a:lnTo>
                      <a:pt x="431022" y="822601"/>
                    </a:lnTo>
                    <a:cubicBezTo>
                      <a:pt x="475019" y="809490"/>
                      <a:pt x="493282" y="744641"/>
                      <a:pt x="422232" y="725328"/>
                    </a:cubicBezTo>
                    <a:lnTo>
                      <a:pt x="494308" y="689729"/>
                    </a:lnTo>
                    <a:cubicBezTo>
                      <a:pt x="524998" y="678376"/>
                      <a:pt x="541553" y="685627"/>
                      <a:pt x="545728" y="704672"/>
                    </a:cubicBezTo>
                    <a:cubicBezTo>
                      <a:pt x="592753" y="683869"/>
                      <a:pt x="603080" y="700594"/>
                      <a:pt x="600663" y="715659"/>
                    </a:cubicBezTo>
                    <a:cubicBezTo>
                      <a:pt x="643880" y="689119"/>
                      <a:pt x="694958" y="706308"/>
                      <a:pt x="675377" y="739245"/>
                    </a:cubicBezTo>
                    <a:cubicBezTo>
                      <a:pt x="661118" y="759364"/>
                      <a:pt x="508616" y="859616"/>
                      <a:pt x="354844" y="89042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20" name="Freeform 17">
                <a:extLst>
                  <a:ext uri="{FF2B5EF4-FFF2-40B4-BE49-F238E27FC236}">
                    <a16:creationId xmlns:a16="http://schemas.microsoft.com/office/drawing/2014/main" id="{9584F89D-F044-42E4-A82B-FBFE8B5A3251}"/>
                  </a:ext>
                </a:extLst>
              </p:cNvPr>
              <p:cNvSpPr/>
              <p:nvPr/>
            </p:nvSpPr>
            <p:spPr>
              <a:xfrm>
                <a:off x="6997398" y="4327954"/>
                <a:ext cx="271759" cy="346948"/>
              </a:xfrm>
              <a:custGeom>
                <a:avLst/>
                <a:gdLst>
                  <a:gd name="connsiteX0" fmla="*/ 321922 w 675280"/>
                  <a:gd name="connsiteY0" fmla="*/ 619574 h 862116"/>
                  <a:gd name="connsiteX1" fmla="*/ 503016 w 675280"/>
                  <a:gd name="connsiteY1" fmla="*/ 619574 h 862116"/>
                  <a:gd name="connsiteX2" fmla="*/ 503016 w 675280"/>
                  <a:gd name="connsiteY2" fmla="*/ 657660 h 862116"/>
                  <a:gd name="connsiteX3" fmla="*/ 321922 w 675280"/>
                  <a:gd name="connsiteY3" fmla="*/ 657660 h 862116"/>
                  <a:gd name="connsiteX4" fmla="*/ 321922 w 675280"/>
                  <a:gd name="connsiteY4" fmla="*/ 539921 h 862116"/>
                  <a:gd name="connsiteX5" fmla="*/ 503016 w 675280"/>
                  <a:gd name="connsiteY5" fmla="*/ 539921 h 862116"/>
                  <a:gd name="connsiteX6" fmla="*/ 503016 w 675280"/>
                  <a:gd name="connsiteY6" fmla="*/ 578007 h 862116"/>
                  <a:gd name="connsiteX7" fmla="*/ 321922 w 675280"/>
                  <a:gd name="connsiteY7" fmla="*/ 578007 h 862116"/>
                  <a:gd name="connsiteX8" fmla="*/ 321922 w 675280"/>
                  <a:gd name="connsiteY8" fmla="*/ 460269 h 862116"/>
                  <a:gd name="connsiteX9" fmla="*/ 503016 w 675280"/>
                  <a:gd name="connsiteY9" fmla="*/ 460269 h 862116"/>
                  <a:gd name="connsiteX10" fmla="*/ 503016 w 675280"/>
                  <a:gd name="connsiteY10" fmla="*/ 498355 h 862116"/>
                  <a:gd name="connsiteX11" fmla="*/ 321922 w 675280"/>
                  <a:gd name="connsiteY11" fmla="*/ 498355 h 862116"/>
                  <a:gd name="connsiteX12" fmla="*/ 321922 w 675280"/>
                  <a:gd name="connsiteY12" fmla="*/ 380616 h 862116"/>
                  <a:gd name="connsiteX13" fmla="*/ 503016 w 675280"/>
                  <a:gd name="connsiteY13" fmla="*/ 380616 h 862116"/>
                  <a:gd name="connsiteX14" fmla="*/ 503016 w 675280"/>
                  <a:gd name="connsiteY14" fmla="*/ 418702 h 862116"/>
                  <a:gd name="connsiteX15" fmla="*/ 321922 w 675280"/>
                  <a:gd name="connsiteY15" fmla="*/ 418702 h 862116"/>
                  <a:gd name="connsiteX16" fmla="*/ 175051 w 675280"/>
                  <a:gd name="connsiteY16" fmla="*/ 373714 h 862116"/>
                  <a:gd name="connsiteX17" fmla="*/ 199947 w 675280"/>
                  <a:gd name="connsiteY17" fmla="*/ 373714 h 862116"/>
                  <a:gd name="connsiteX18" fmla="*/ 199947 w 675280"/>
                  <a:gd name="connsiteY18" fmla="*/ 407685 h 862116"/>
                  <a:gd name="connsiteX19" fmla="*/ 225836 w 675280"/>
                  <a:gd name="connsiteY19" fmla="*/ 411730 h 862116"/>
                  <a:gd name="connsiteX20" fmla="*/ 244212 w 675280"/>
                  <a:gd name="connsiteY20" fmla="*/ 419511 h 862116"/>
                  <a:gd name="connsiteX21" fmla="*/ 235494 w 675280"/>
                  <a:gd name="connsiteY21" fmla="*/ 445984 h 862116"/>
                  <a:gd name="connsiteX22" fmla="*/ 218164 w 675280"/>
                  <a:gd name="connsiteY22" fmla="*/ 438463 h 862116"/>
                  <a:gd name="connsiteX23" fmla="*/ 193097 w 675280"/>
                  <a:gd name="connsiteY23" fmla="*/ 434450 h 862116"/>
                  <a:gd name="connsiteX24" fmla="*/ 167155 w 675280"/>
                  <a:gd name="connsiteY24" fmla="*/ 443840 h 862116"/>
                  <a:gd name="connsiteX25" fmla="*/ 158494 w 675280"/>
                  <a:gd name="connsiteY25" fmla="*/ 463752 h 862116"/>
                  <a:gd name="connsiteX26" fmla="*/ 168793 w 675280"/>
                  <a:gd name="connsiteY26" fmla="*/ 485302 h 862116"/>
                  <a:gd name="connsiteX27" fmla="*/ 198702 w 675280"/>
                  <a:gd name="connsiteY27" fmla="*/ 503343 h 862116"/>
                  <a:gd name="connsiteX28" fmla="*/ 238679 w 675280"/>
                  <a:gd name="connsiteY28" fmla="*/ 529880 h 862116"/>
                  <a:gd name="connsiteX29" fmla="*/ 251995 w 675280"/>
                  <a:gd name="connsiteY29" fmla="*/ 568808 h 862116"/>
                  <a:gd name="connsiteX30" fmla="*/ 237861 w 675280"/>
                  <a:gd name="connsiteY30" fmla="*/ 609084 h 862116"/>
                  <a:gd name="connsiteX31" fmla="*/ 197764 w 675280"/>
                  <a:gd name="connsiteY31" fmla="*/ 631114 h 862116"/>
                  <a:gd name="connsiteX32" fmla="*/ 197764 w 675280"/>
                  <a:gd name="connsiteY32" fmla="*/ 668822 h 862116"/>
                  <a:gd name="connsiteX33" fmla="*/ 172870 w 675280"/>
                  <a:gd name="connsiteY33" fmla="*/ 668822 h 862116"/>
                  <a:gd name="connsiteX34" fmla="*/ 172870 w 675280"/>
                  <a:gd name="connsiteY34" fmla="*/ 632981 h 862116"/>
                  <a:gd name="connsiteX35" fmla="*/ 143907 w 675280"/>
                  <a:gd name="connsiteY35" fmla="*/ 628352 h 862116"/>
                  <a:gd name="connsiteX36" fmla="*/ 120821 w 675280"/>
                  <a:gd name="connsiteY36" fmla="*/ 618353 h 862116"/>
                  <a:gd name="connsiteX37" fmla="*/ 129541 w 675280"/>
                  <a:gd name="connsiteY37" fmla="*/ 590941 h 862116"/>
                  <a:gd name="connsiteX38" fmla="*/ 151302 w 675280"/>
                  <a:gd name="connsiteY38" fmla="*/ 601074 h 862116"/>
                  <a:gd name="connsiteX39" fmla="*/ 178474 w 675280"/>
                  <a:gd name="connsiteY39" fmla="*/ 605593 h 862116"/>
                  <a:gd name="connsiteX40" fmla="*/ 206556 w 675280"/>
                  <a:gd name="connsiteY40" fmla="*/ 595968 h 862116"/>
                  <a:gd name="connsiteX41" fmla="*/ 216191 w 675280"/>
                  <a:gd name="connsiteY41" fmla="*/ 572549 h 862116"/>
                  <a:gd name="connsiteX42" fmla="*/ 206870 w 675280"/>
                  <a:gd name="connsiteY42" fmla="*/ 548857 h 862116"/>
                  <a:gd name="connsiteX43" fmla="*/ 176296 w 675280"/>
                  <a:gd name="connsiteY43" fmla="*/ 529842 h 862116"/>
                  <a:gd name="connsiteX44" fmla="*/ 138226 w 675280"/>
                  <a:gd name="connsiteY44" fmla="*/ 505604 h 862116"/>
                  <a:gd name="connsiteX45" fmla="*/ 123315 w 675280"/>
                  <a:gd name="connsiteY45" fmla="*/ 468741 h 862116"/>
                  <a:gd name="connsiteX46" fmla="*/ 137252 w 675280"/>
                  <a:gd name="connsiteY46" fmla="*/ 430142 h 862116"/>
                  <a:gd name="connsiteX47" fmla="*/ 175051 w 675280"/>
                  <a:gd name="connsiteY47" fmla="*/ 409553 h 862116"/>
                  <a:gd name="connsiteX48" fmla="*/ 390227 w 675280"/>
                  <a:gd name="connsiteY48" fmla="*/ 107947 h 862116"/>
                  <a:gd name="connsiteX49" fmla="*/ 447856 w 675280"/>
                  <a:gd name="connsiteY49" fmla="*/ 107947 h 862116"/>
                  <a:gd name="connsiteX50" fmla="*/ 447856 w 675280"/>
                  <a:gd name="connsiteY50" fmla="*/ 166432 h 862116"/>
                  <a:gd name="connsiteX51" fmla="*/ 506341 w 675280"/>
                  <a:gd name="connsiteY51" fmla="*/ 166432 h 862116"/>
                  <a:gd name="connsiteX52" fmla="*/ 506341 w 675280"/>
                  <a:gd name="connsiteY52" fmla="*/ 224061 h 862116"/>
                  <a:gd name="connsiteX53" fmla="*/ 447856 w 675280"/>
                  <a:gd name="connsiteY53" fmla="*/ 224061 h 862116"/>
                  <a:gd name="connsiteX54" fmla="*/ 447856 w 675280"/>
                  <a:gd name="connsiteY54" fmla="*/ 282546 h 862116"/>
                  <a:gd name="connsiteX55" fmla="*/ 390227 w 675280"/>
                  <a:gd name="connsiteY55" fmla="*/ 282546 h 862116"/>
                  <a:gd name="connsiteX56" fmla="*/ 390227 w 675280"/>
                  <a:gd name="connsiteY56" fmla="*/ 224061 h 862116"/>
                  <a:gd name="connsiteX57" fmla="*/ 331743 w 675280"/>
                  <a:gd name="connsiteY57" fmla="*/ 224061 h 862116"/>
                  <a:gd name="connsiteX58" fmla="*/ 331743 w 675280"/>
                  <a:gd name="connsiteY58" fmla="*/ 166432 h 862116"/>
                  <a:gd name="connsiteX59" fmla="*/ 390227 w 675280"/>
                  <a:gd name="connsiteY59" fmla="*/ 166432 h 862116"/>
                  <a:gd name="connsiteX60" fmla="*/ 639496 w 675280"/>
                  <a:gd name="connsiteY60" fmla="*/ 71554 h 862116"/>
                  <a:gd name="connsiteX61" fmla="*/ 652634 w 675280"/>
                  <a:gd name="connsiteY61" fmla="*/ 71554 h 862116"/>
                  <a:gd name="connsiteX62" fmla="*/ 675276 w 675280"/>
                  <a:gd name="connsiteY62" fmla="*/ 94196 h 862116"/>
                  <a:gd name="connsiteX63" fmla="*/ 675276 w 675280"/>
                  <a:gd name="connsiteY63" fmla="*/ 134983 h 862116"/>
                  <a:gd name="connsiteX64" fmla="*/ 675280 w 675280"/>
                  <a:gd name="connsiteY64" fmla="*/ 135053 h 862116"/>
                  <a:gd name="connsiteX65" fmla="*/ 675280 w 675280"/>
                  <a:gd name="connsiteY65" fmla="*/ 797157 h 862116"/>
                  <a:gd name="connsiteX66" fmla="*/ 610321 w 675280"/>
                  <a:gd name="connsiteY66" fmla="*/ 862116 h 862116"/>
                  <a:gd name="connsiteX67" fmla="*/ 81755 w 675280"/>
                  <a:gd name="connsiteY67" fmla="*/ 862116 h 862116"/>
                  <a:gd name="connsiteX68" fmla="*/ 66463 w 675280"/>
                  <a:gd name="connsiteY68" fmla="*/ 843639 h 862116"/>
                  <a:gd name="connsiteX69" fmla="*/ 66463 w 675280"/>
                  <a:gd name="connsiteY69" fmla="*/ 825606 h 862116"/>
                  <a:gd name="connsiteX70" fmla="*/ 599960 w 675280"/>
                  <a:gd name="connsiteY70" fmla="*/ 825606 h 862116"/>
                  <a:gd name="connsiteX71" fmla="*/ 638681 w 675280"/>
                  <a:gd name="connsiteY71" fmla="*/ 786885 h 862116"/>
                  <a:gd name="connsiteX72" fmla="*/ 638681 w 675280"/>
                  <a:gd name="connsiteY72" fmla="*/ 117034 h 862116"/>
                  <a:gd name="connsiteX73" fmla="*/ 639496 w 675280"/>
                  <a:gd name="connsiteY73" fmla="*/ 117034 h 862116"/>
                  <a:gd name="connsiteX74" fmla="*/ 217740 w 675280"/>
                  <a:gd name="connsiteY74" fmla="*/ 70590 h 862116"/>
                  <a:gd name="connsiteX75" fmla="*/ 68523 w 675280"/>
                  <a:gd name="connsiteY75" fmla="*/ 218080 h 862116"/>
                  <a:gd name="connsiteX76" fmla="*/ 217740 w 675280"/>
                  <a:gd name="connsiteY76" fmla="*/ 218080 h 862116"/>
                  <a:gd name="connsiteX77" fmla="*/ 253136 w 675280"/>
                  <a:gd name="connsiteY77" fmla="*/ 43690 h 862116"/>
                  <a:gd name="connsiteX78" fmla="*/ 252941 w 675280"/>
                  <a:gd name="connsiteY78" fmla="*/ 237504 h 862116"/>
                  <a:gd name="connsiteX79" fmla="*/ 235757 w 675280"/>
                  <a:gd name="connsiteY79" fmla="*/ 257882 h 862116"/>
                  <a:gd name="connsiteX80" fmla="*/ 41921 w 675280"/>
                  <a:gd name="connsiteY80" fmla="*/ 257882 h 862116"/>
                  <a:gd name="connsiteX81" fmla="*/ 41921 w 675280"/>
                  <a:gd name="connsiteY81" fmla="*/ 755508 h 862116"/>
                  <a:gd name="connsiteX82" fmla="*/ 572476 w 675280"/>
                  <a:gd name="connsiteY82" fmla="*/ 755508 h 862116"/>
                  <a:gd name="connsiteX83" fmla="*/ 572476 w 675280"/>
                  <a:gd name="connsiteY83" fmla="*/ 541316 h 862116"/>
                  <a:gd name="connsiteX84" fmla="*/ 572476 w 675280"/>
                  <a:gd name="connsiteY84" fmla="*/ 257882 h 862116"/>
                  <a:gd name="connsiteX85" fmla="*/ 572476 w 675280"/>
                  <a:gd name="connsiteY85" fmla="*/ 43690 h 862116"/>
                  <a:gd name="connsiteX86" fmla="*/ 231924 w 675280"/>
                  <a:gd name="connsiteY86" fmla="*/ 0 h 862116"/>
                  <a:gd name="connsiteX87" fmla="*/ 597668 w 675280"/>
                  <a:gd name="connsiteY87" fmla="*/ 0 h 862116"/>
                  <a:gd name="connsiteX88" fmla="*/ 609716 w 675280"/>
                  <a:gd name="connsiteY88" fmla="*/ 12048 h 862116"/>
                  <a:gd name="connsiteX89" fmla="*/ 609716 w 675280"/>
                  <a:gd name="connsiteY89" fmla="*/ 780456 h 862116"/>
                  <a:gd name="connsiteX90" fmla="*/ 597668 w 675280"/>
                  <a:gd name="connsiteY90" fmla="*/ 792504 h 862116"/>
                  <a:gd name="connsiteX91" fmla="*/ 12048 w 675280"/>
                  <a:gd name="connsiteY91" fmla="*/ 792504 h 862116"/>
                  <a:gd name="connsiteX92" fmla="*/ 0 w 675280"/>
                  <a:gd name="connsiteY92" fmla="*/ 780456 h 862116"/>
                  <a:gd name="connsiteX93" fmla="*/ 0 w 675280"/>
                  <a:gd name="connsiteY93" fmla="*/ 229360 h 8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5280" h="862116">
                    <a:moveTo>
                      <a:pt x="321922" y="619574"/>
                    </a:moveTo>
                    <a:lnTo>
                      <a:pt x="503016" y="619574"/>
                    </a:lnTo>
                    <a:lnTo>
                      <a:pt x="503016" y="657660"/>
                    </a:lnTo>
                    <a:lnTo>
                      <a:pt x="321922" y="657660"/>
                    </a:lnTo>
                    <a:close/>
                    <a:moveTo>
                      <a:pt x="321922" y="539921"/>
                    </a:moveTo>
                    <a:lnTo>
                      <a:pt x="503016" y="539921"/>
                    </a:lnTo>
                    <a:lnTo>
                      <a:pt x="503016" y="578007"/>
                    </a:lnTo>
                    <a:lnTo>
                      <a:pt x="321922" y="578007"/>
                    </a:lnTo>
                    <a:close/>
                    <a:moveTo>
                      <a:pt x="321922" y="460269"/>
                    </a:moveTo>
                    <a:lnTo>
                      <a:pt x="503016" y="460269"/>
                    </a:lnTo>
                    <a:lnTo>
                      <a:pt x="503016" y="498355"/>
                    </a:lnTo>
                    <a:lnTo>
                      <a:pt x="321922" y="498355"/>
                    </a:lnTo>
                    <a:close/>
                    <a:moveTo>
                      <a:pt x="321922" y="380616"/>
                    </a:moveTo>
                    <a:lnTo>
                      <a:pt x="503016" y="380616"/>
                    </a:lnTo>
                    <a:lnTo>
                      <a:pt x="503016" y="418702"/>
                    </a:lnTo>
                    <a:lnTo>
                      <a:pt x="321922" y="418702"/>
                    </a:lnTo>
                    <a:close/>
                    <a:moveTo>
                      <a:pt x="175051" y="373714"/>
                    </a:moveTo>
                    <a:lnTo>
                      <a:pt x="199947" y="373714"/>
                    </a:lnTo>
                    <a:lnTo>
                      <a:pt x="199947" y="407685"/>
                    </a:lnTo>
                    <a:cubicBezTo>
                      <a:pt x="209910" y="408100"/>
                      <a:pt x="218540" y="409448"/>
                      <a:pt x="225836" y="411730"/>
                    </a:cubicBezTo>
                    <a:cubicBezTo>
                      <a:pt x="233133" y="414013"/>
                      <a:pt x="239257" y="416607"/>
                      <a:pt x="244212" y="419511"/>
                    </a:cubicBezTo>
                    <a:lnTo>
                      <a:pt x="235494" y="445984"/>
                    </a:lnTo>
                    <a:cubicBezTo>
                      <a:pt x="231104" y="443457"/>
                      <a:pt x="225327" y="440950"/>
                      <a:pt x="218164" y="438463"/>
                    </a:cubicBezTo>
                    <a:cubicBezTo>
                      <a:pt x="211002" y="435975"/>
                      <a:pt x="202646" y="434638"/>
                      <a:pt x="193097" y="434450"/>
                    </a:cubicBezTo>
                    <a:cubicBezTo>
                      <a:pt x="181575" y="434793"/>
                      <a:pt x="172929" y="437925"/>
                      <a:pt x="167155" y="443840"/>
                    </a:cubicBezTo>
                    <a:cubicBezTo>
                      <a:pt x="161383" y="449757"/>
                      <a:pt x="158495" y="456394"/>
                      <a:pt x="158494" y="463752"/>
                    </a:cubicBezTo>
                    <a:cubicBezTo>
                      <a:pt x="158535" y="472241"/>
                      <a:pt x="161968" y="479424"/>
                      <a:pt x="168793" y="485302"/>
                    </a:cubicBezTo>
                    <a:cubicBezTo>
                      <a:pt x="175618" y="491179"/>
                      <a:pt x="185587" y="497193"/>
                      <a:pt x="198702" y="503343"/>
                    </a:cubicBezTo>
                    <a:cubicBezTo>
                      <a:pt x="216473" y="511000"/>
                      <a:pt x="229799" y="519845"/>
                      <a:pt x="238679" y="529880"/>
                    </a:cubicBezTo>
                    <a:cubicBezTo>
                      <a:pt x="247557" y="539914"/>
                      <a:pt x="251996" y="552890"/>
                      <a:pt x="251995" y="568808"/>
                    </a:cubicBezTo>
                    <a:cubicBezTo>
                      <a:pt x="251898" y="584381"/>
                      <a:pt x="247188" y="597806"/>
                      <a:pt x="237861" y="609084"/>
                    </a:cubicBezTo>
                    <a:cubicBezTo>
                      <a:pt x="228534" y="620360"/>
                      <a:pt x="215169" y="627704"/>
                      <a:pt x="197764" y="631114"/>
                    </a:cubicBezTo>
                    <a:lnTo>
                      <a:pt x="197764" y="668822"/>
                    </a:lnTo>
                    <a:lnTo>
                      <a:pt x="172870" y="668822"/>
                    </a:lnTo>
                    <a:lnTo>
                      <a:pt x="172870" y="632981"/>
                    </a:lnTo>
                    <a:cubicBezTo>
                      <a:pt x="162835" y="632585"/>
                      <a:pt x="153181" y="631042"/>
                      <a:pt x="143907" y="628352"/>
                    </a:cubicBezTo>
                    <a:cubicBezTo>
                      <a:pt x="134632" y="625661"/>
                      <a:pt x="126937" y="622329"/>
                      <a:pt x="120821" y="618353"/>
                    </a:cubicBezTo>
                    <a:lnTo>
                      <a:pt x="129541" y="590941"/>
                    </a:lnTo>
                    <a:cubicBezTo>
                      <a:pt x="135565" y="594826"/>
                      <a:pt x="142819" y="598202"/>
                      <a:pt x="151302" y="601074"/>
                    </a:cubicBezTo>
                    <a:cubicBezTo>
                      <a:pt x="159786" y="603943"/>
                      <a:pt x="168844" y="605450"/>
                      <a:pt x="178474" y="605593"/>
                    </a:cubicBezTo>
                    <a:cubicBezTo>
                      <a:pt x="190807" y="605366"/>
                      <a:pt x="200167" y="602157"/>
                      <a:pt x="206556" y="595968"/>
                    </a:cubicBezTo>
                    <a:cubicBezTo>
                      <a:pt x="212946" y="589780"/>
                      <a:pt x="216157" y="581973"/>
                      <a:pt x="216191" y="572549"/>
                    </a:cubicBezTo>
                    <a:cubicBezTo>
                      <a:pt x="216300" y="563366"/>
                      <a:pt x="213193" y="555469"/>
                      <a:pt x="206870" y="548857"/>
                    </a:cubicBezTo>
                    <a:cubicBezTo>
                      <a:pt x="200546" y="542245"/>
                      <a:pt x="190355" y="535907"/>
                      <a:pt x="176296" y="529842"/>
                    </a:cubicBezTo>
                    <a:cubicBezTo>
                      <a:pt x="160580" y="523086"/>
                      <a:pt x="147890" y="515007"/>
                      <a:pt x="138226" y="505604"/>
                    </a:cubicBezTo>
                    <a:cubicBezTo>
                      <a:pt x="128562" y="496199"/>
                      <a:pt x="123591" y="483911"/>
                      <a:pt x="123315" y="468741"/>
                    </a:cubicBezTo>
                    <a:cubicBezTo>
                      <a:pt x="123481" y="453435"/>
                      <a:pt x="128127" y="440567"/>
                      <a:pt x="137252" y="430142"/>
                    </a:cubicBezTo>
                    <a:cubicBezTo>
                      <a:pt x="146379" y="419714"/>
                      <a:pt x="158978" y="412853"/>
                      <a:pt x="175051" y="409553"/>
                    </a:cubicBezTo>
                    <a:close/>
                    <a:moveTo>
                      <a:pt x="390227" y="107947"/>
                    </a:moveTo>
                    <a:lnTo>
                      <a:pt x="447856" y="107947"/>
                    </a:lnTo>
                    <a:lnTo>
                      <a:pt x="447856" y="166432"/>
                    </a:lnTo>
                    <a:lnTo>
                      <a:pt x="506341" y="166432"/>
                    </a:lnTo>
                    <a:lnTo>
                      <a:pt x="506341" y="224061"/>
                    </a:lnTo>
                    <a:lnTo>
                      <a:pt x="447856" y="224061"/>
                    </a:lnTo>
                    <a:lnTo>
                      <a:pt x="447856" y="282546"/>
                    </a:lnTo>
                    <a:lnTo>
                      <a:pt x="390227" y="282546"/>
                    </a:lnTo>
                    <a:lnTo>
                      <a:pt x="390227" y="224061"/>
                    </a:lnTo>
                    <a:lnTo>
                      <a:pt x="331743" y="224061"/>
                    </a:lnTo>
                    <a:lnTo>
                      <a:pt x="331743" y="166432"/>
                    </a:lnTo>
                    <a:lnTo>
                      <a:pt x="390227" y="166432"/>
                    </a:lnTo>
                    <a:close/>
                    <a:moveTo>
                      <a:pt x="639496" y="71554"/>
                    </a:moveTo>
                    <a:lnTo>
                      <a:pt x="652634" y="71554"/>
                    </a:lnTo>
                    <a:cubicBezTo>
                      <a:pt x="665139" y="71554"/>
                      <a:pt x="675276" y="81691"/>
                      <a:pt x="675276" y="94196"/>
                    </a:cubicBezTo>
                    <a:lnTo>
                      <a:pt x="675276" y="134983"/>
                    </a:lnTo>
                    <a:cubicBezTo>
                      <a:pt x="675277" y="135006"/>
                      <a:pt x="675279" y="135030"/>
                      <a:pt x="675280" y="135053"/>
                    </a:cubicBezTo>
                    <a:lnTo>
                      <a:pt x="675280" y="797157"/>
                    </a:lnTo>
                    <a:cubicBezTo>
                      <a:pt x="675280" y="833033"/>
                      <a:pt x="646197" y="862116"/>
                      <a:pt x="610321" y="862116"/>
                    </a:cubicBezTo>
                    <a:lnTo>
                      <a:pt x="81755" y="862116"/>
                    </a:lnTo>
                    <a:cubicBezTo>
                      <a:pt x="69060" y="857759"/>
                      <a:pt x="66136" y="848447"/>
                      <a:pt x="66463" y="843639"/>
                    </a:cubicBezTo>
                    <a:lnTo>
                      <a:pt x="66463" y="825606"/>
                    </a:lnTo>
                    <a:lnTo>
                      <a:pt x="599960" y="825606"/>
                    </a:lnTo>
                    <a:cubicBezTo>
                      <a:pt x="621345" y="825606"/>
                      <a:pt x="638681" y="808270"/>
                      <a:pt x="638681" y="786885"/>
                    </a:cubicBezTo>
                    <a:lnTo>
                      <a:pt x="638681" y="117034"/>
                    </a:lnTo>
                    <a:lnTo>
                      <a:pt x="639496" y="117034"/>
                    </a:lnTo>
                    <a:close/>
                    <a:moveTo>
                      <a:pt x="217740" y="70590"/>
                    </a:moveTo>
                    <a:lnTo>
                      <a:pt x="68523" y="218080"/>
                    </a:lnTo>
                    <a:lnTo>
                      <a:pt x="217740" y="218080"/>
                    </a:lnTo>
                    <a:close/>
                    <a:moveTo>
                      <a:pt x="253136" y="43690"/>
                    </a:moveTo>
                    <a:cubicBezTo>
                      <a:pt x="254093" y="112043"/>
                      <a:pt x="251984" y="157906"/>
                      <a:pt x="252941" y="237504"/>
                    </a:cubicBezTo>
                    <a:cubicBezTo>
                      <a:pt x="254369" y="250430"/>
                      <a:pt x="245574" y="255178"/>
                      <a:pt x="235757" y="257882"/>
                    </a:cubicBezTo>
                    <a:lnTo>
                      <a:pt x="41921" y="257882"/>
                    </a:lnTo>
                    <a:lnTo>
                      <a:pt x="41921" y="755508"/>
                    </a:lnTo>
                    <a:lnTo>
                      <a:pt x="572476" y="755508"/>
                    </a:lnTo>
                    <a:lnTo>
                      <a:pt x="572476" y="541316"/>
                    </a:lnTo>
                    <a:lnTo>
                      <a:pt x="572476" y="257882"/>
                    </a:lnTo>
                    <a:lnTo>
                      <a:pt x="572476" y="43690"/>
                    </a:lnTo>
                    <a:close/>
                    <a:moveTo>
                      <a:pt x="231924" y="0"/>
                    </a:moveTo>
                    <a:lnTo>
                      <a:pt x="597668" y="0"/>
                    </a:lnTo>
                    <a:cubicBezTo>
                      <a:pt x="604322" y="0"/>
                      <a:pt x="609716" y="5394"/>
                      <a:pt x="609716" y="12048"/>
                    </a:cubicBezTo>
                    <a:lnTo>
                      <a:pt x="609716" y="780456"/>
                    </a:lnTo>
                    <a:cubicBezTo>
                      <a:pt x="609716" y="787110"/>
                      <a:pt x="604322" y="792504"/>
                      <a:pt x="597668" y="792504"/>
                    </a:cubicBezTo>
                    <a:lnTo>
                      <a:pt x="12048" y="792504"/>
                    </a:lnTo>
                    <a:cubicBezTo>
                      <a:pt x="5394" y="792504"/>
                      <a:pt x="0" y="787110"/>
                      <a:pt x="0" y="780456"/>
                    </a:cubicBezTo>
                    <a:lnTo>
                      <a:pt x="0" y="22936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21" name="Freeform 18">
                <a:extLst>
                  <a:ext uri="{FF2B5EF4-FFF2-40B4-BE49-F238E27FC236}">
                    <a16:creationId xmlns:a16="http://schemas.microsoft.com/office/drawing/2014/main" id="{0775D19B-0E9A-4267-B9E5-DB35E507935E}"/>
                  </a:ext>
                </a:extLst>
              </p:cNvPr>
              <p:cNvSpPr/>
              <p:nvPr/>
            </p:nvSpPr>
            <p:spPr>
              <a:xfrm>
                <a:off x="6596865" y="2463259"/>
                <a:ext cx="374535" cy="356100"/>
              </a:xfrm>
              <a:custGeom>
                <a:avLst/>
                <a:gdLst>
                  <a:gd name="connsiteX0" fmla="*/ 183332 w 930656"/>
                  <a:gd name="connsiteY0" fmla="*/ 656490 h 884848"/>
                  <a:gd name="connsiteX1" fmla="*/ 170601 w 930656"/>
                  <a:gd name="connsiteY1" fmla="*/ 669221 h 884848"/>
                  <a:gd name="connsiteX2" fmla="*/ 170601 w 930656"/>
                  <a:gd name="connsiteY2" fmla="*/ 682500 h 884848"/>
                  <a:gd name="connsiteX3" fmla="*/ 143876 w 930656"/>
                  <a:gd name="connsiteY3" fmla="*/ 682500 h 884848"/>
                  <a:gd name="connsiteX4" fmla="*/ 121133 w 930656"/>
                  <a:gd name="connsiteY4" fmla="*/ 705243 h 884848"/>
                  <a:gd name="connsiteX5" fmla="*/ 143876 w 930656"/>
                  <a:gd name="connsiteY5" fmla="*/ 727986 h 884848"/>
                  <a:gd name="connsiteX6" fmla="*/ 170601 w 930656"/>
                  <a:gd name="connsiteY6" fmla="*/ 727986 h 884848"/>
                  <a:gd name="connsiteX7" fmla="*/ 170601 w 930656"/>
                  <a:gd name="connsiteY7" fmla="*/ 741265 h 884848"/>
                  <a:gd name="connsiteX8" fmla="*/ 183332 w 930656"/>
                  <a:gd name="connsiteY8" fmla="*/ 753995 h 884848"/>
                  <a:gd name="connsiteX9" fmla="*/ 183331 w 930656"/>
                  <a:gd name="connsiteY9" fmla="*/ 753996 h 884848"/>
                  <a:gd name="connsiteX10" fmla="*/ 196062 w 930656"/>
                  <a:gd name="connsiteY10" fmla="*/ 741265 h 884848"/>
                  <a:gd name="connsiteX11" fmla="*/ 196062 w 930656"/>
                  <a:gd name="connsiteY11" fmla="*/ 727986 h 884848"/>
                  <a:gd name="connsiteX12" fmla="*/ 751740 w 930656"/>
                  <a:gd name="connsiteY12" fmla="*/ 727987 h 884848"/>
                  <a:gd name="connsiteX13" fmla="*/ 751740 w 930656"/>
                  <a:gd name="connsiteY13" fmla="*/ 741265 h 884848"/>
                  <a:gd name="connsiteX14" fmla="*/ 764470 w 930656"/>
                  <a:gd name="connsiteY14" fmla="*/ 753995 h 884848"/>
                  <a:gd name="connsiteX15" fmla="*/ 764470 w 930656"/>
                  <a:gd name="connsiteY15" fmla="*/ 753996 h 884848"/>
                  <a:gd name="connsiteX16" fmla="*/ 777201 w 930656"/>
                  <a:gd name="connsiteY16" fmla="*/ 741265 h 884848"/>
                  <a:gd name="connsiteX17" fmla="*/ 777201 w 930656"/>
                  <a:gd name="connsiteY17" fmla="*/ 727987 h 884848"/>
                  <a:gd name="connsiteX18" fmla="*/ 802883 w 930656"/>
                  <a:gd name="connsiteY18" fmla="*/ 727987 h 884848"/>
                  <a:gd name="connsiteX19" fmla="*/ 825626 w 930656"/>
                  <a:gd name="connsiteY19" fmla="*/ 705243 h 884848"/>
                  <a:gd name="connsiteX20" fmla="*/ 825627 w 930656"/>
                  <a:gd name="connsiteY20" fmla="*/ 705243 h 884848"/>
                  <a:gd name="connsiteX21" fmla="*/ 802884 w 930656"/>
                  <a:gd name="connsiteY21" fmla="*/ 682500 h 884848"/>
                  <a:gd name="connsiteX22" fmla="*/ 777201 w 930656"/>
                  <a:gd name="connsiteY22" fmla="*/ 682500 h 884848"/>
                  <a:gd name="connsiteX23" fmla="*/ 777201 w 930656"/>
                  <a:gd name="connsiteY23" fmla="*/ 669221 h 884848"/>
                  <a:gd name="connsiteX24" fmla="*/ 764470 w 930656"/>
                  <a:gd name="connsiteY24" fmla="*/ 656490 h 884848"/>
                  <a:gd name="connsiteX25" fmla="*/ 751740 w 930656"/>
                  <a:gd name="connsiteY25" fmla="*/ 669221 h 884848"/>
                  <a:gd name="connsiteX26" fmla="*/ 751740 w 930656"/>
                  <a:gd name="connsiteY26" fmla="*/ 682500 h 884848"/>
                  <a:gd name="connsiteX27" fmla="*/ 196063 w 930656"/>
                  <a:gd name="connsiteY27" fmla="*/ 682500 h 884848"/>
                  <a:gd name="connsiteX28" fmla="*/ 196063 w 930656"/>
                  <a:gd name="connsiteY28" fmla="*/ 669221 h 884848"/>
                  <a:gd name="connsiteX29" fmla="*/ 183332 w 930656"/>
                  <a:gd name="connsiteY29" fmla="*/ 656490 h 884848"/>
                  <a:gd name="connsiteX30" fmla="*/ 16799 w 930656"/>
                  <a:gd name="connsiteY30" fmla="*/ 562155 h 884848"/>
                  <a:gd name="connsiteX31" fmla="*/ 915353 w 930656"/>
                  <a:gd name="connsiteY31" fmla="*/ 562155 h 884848"/>
                  <a:gd name="connsiteX32" fmla="*/ 915353 w 930656"/>
                  <a:gd name="connsiteY32" fmla="*/ 837595 h 884848"/>
                  <a:gd name="connsiteX33" fmla="*/ 930656 w 930656"/>
                  <a:gd name="connsiteY33" fmla="*/ 837595 h 884848"/>
                  <a:gd name="connsiteX34" fmla="*/ 930656 w 930656"/>
                  <a:gd name="connsiteY34" fmla="*/ 884848 h 884848"/>
                  <a:gd name="connsiteX35" fmla="*/ 0 w 930656"/>
                  <a:gd name="connsiteY35" fmla="*/ 884848 h 884848"/>
                  <a:gd name="connsiteX36" fmla="*/ 0 w 930656"/>
                  <a:gd name="connsiteY36" fmla="*/ 837595 h 884848"/>
                  <a:gd name="connsiteX37" fmla="*/ 16799 w 930656"/>
                  <a:gd name="connsiteY37" fmla="*/ 837595 h 884848"/>
                  <a:gd name="connsiteX38" fmla="*/ 131808 w 930656"/>
                  <a:gd name="connsiteY38" fmla="*/ 405188 h 884848"/>
                  <a:gd name="connsiteX39" fmla="*/ 802813 w 930656"/>
                  <a:gd name="connsiteY39" fmla="*/ 405188 h 884848"/>
                  <a:gd name="connsiteX40" fmla="*/ 917931 w 930656"/>
                  <a:gd name="connsiteY40" fmla="*/ 481493 h 884848"/>
                  <a:gd name="connsiteX41" fmla="*/ 924256 w 930656"/>
                  <a:gd name="connsiteY41" fmla="*/ 512823 h 884848"/>
                  <a:gd name="connsiteX42" fmla="*/ 10365 w 930656"/>
                  <a:gd name="connsiteY42" fmla="*/ 512823 h 884848"/>
                  <a:gd name="connsiteX43" fmla="*/ 16690 w 930656"/>
                  <a:gd name="connsiteY43" fmla="*/ 481493 h 884848"/>
                  <a:gd name="connsiteX44" fmla="*/ 131808 w 930656"/>
                  <a:gd name="connsiteY44" fmla="*/ 405188 h 884848"/>
                  <a:gd name="connsiteX45" fmla="*/ 557736 w 930656"/>
                  <a:gd name="connsiteY45" fmla="*/ 62654 h 884848"/>
                  <a:gd name="connsiteX46" fmla="*/ 595897 w 930656"/>
                  <a:gd name="connsiteY46" fmla="*/ 106441 h 884848"/>
                  <a:gd name="connsiteX47" fmla="*/ 610526 w 930656"/>
                  <a:gd name="connsiteY47" fmla="*/ 128636 h 884848"/>
                  <a:gd name="connsiteX48" fmla="*/ 578970 w 930656"/>
                  <a:gd name="connsiteY48" fmla="*/ 122099 h 884848"/>
                  <a:gd name="connsiteX49" fmla="*/ 569160 w 930656"/>
                  <a:gd name="connsiteY49" fmla="*/ 131174 h 884848"/>
                  <a:gd name="connsiteX50" fmla="*/ 490485 w 930656"/>
                  <a:gd name="connsiteY50" fmla="*/ 290582 h 884848"/>
                  <a:gd name="connsiteX51" fmla="*/ 417844 w 930656"/>
                  <a:gd name="connsiteY51" fmla="*/ 290582 h 884848"/>
                  <a:gd name="connsiteX52" fmla="*/ 344193 w 930656"/>
                  <a:gd name="connsiteY52" fmla="*/ 325389 h 884848"/>
                  <a:gd name="connsiteX53" fmla="*/ 331077 w 930656"/>
                  <a:gd name="connsiteY53" fmla="*/ 254765 h 884848"/>
                  <a:gd name="connsiteX54" fmla="*/ 379000 w 930656"/>
                  <a:gd name="connsiteY54" fmla="*/ 241649 h 884848"/>
                  <a:gd name="connsiteX55" fmla="*/ 397161 w 930656"/>
                  <a:gd name="connsiteY55" fmla="*/ 221976 h 884848"/>
                  <a:gd name="connsiteX56" fmla="*/ 446318 w 930656"/>
                  <a:gd name="connsiteY56" fmla="*/ 222093 h 884848"/>
                  <a:gd name="connsiteX57" fmla="*/ 449120 w 930656"/>
                  <a:gd name="connsiteY57" fmla="*/ 215419 h 884848"/>
                  <a:gd name="connsiteX58" fmla="*/ 386063 w 930656"/>
                  <a:gd name="connsiteY58" fmla="*/ 164468 h 884848"/>
                  <a:gd name="connsiteX59" fmla="*/ 364875 w 930656"/>
                  <a:gd name="connsiteY59" fmla="*/ 121590 h 884848"/>
                  <a:gd name="connsiteX60" fmla="*/ 350246 w 930656"/>
                  <a:gd name="connsiteY60" fmla="*/ 82242 h 884848"/>
                  <a:gd name="connsiteX61" fmla="*/ 484453 w 930656"/>
                  <a:gd name="connsiteY61" fmla="*/ 118563 h 884848"/>
                  <a:gd name="connsiteX62" fmla="*/ 548826 w 930656"/>
                  <a:gd name="connsiteY62" fmla="*/ 62824 h 884848"/>
                  <a:gd name="connsiteX63" fmla="*/ 557736 w 930656"/>
                  <a:gd name="connsiteY63" fmla="*/ 62654 h 884848"/>
                  <a:gd name="connsiteX64" fmla="*/ 414858 w 930656"/>
                  <a:gd name="connsiteY64" fmla="*/ 0 h 884848"/>
                  <a:gd name="connsiteX65" fmla="*/ 502593 w 930656"/>
                  <a:gd name="connsiteY65" fmla="*/ 62553 h 884848"/>
                  <a:gd name="connsiteX66" fmla="*/ 478379 w 930656"/>
                  <a:gd name="connsiteY66" fmla="*/ 86277 h 884848"/>
                  <a:gd name="connsiteX67" fmla="*/ 410318 w 930656"/>
                  <a:gd name="connsiteY67" fmla="*/ 63577 h 884848"/>
                  <a:gd name="connsiteX68" fmla="*/ 417339 w 930656"/>
                  <a:gd name="connsiteY68" fmla="*/ 36841 h 884848"/>
                  <a:gd name="connsiteX69" fmla="*/ 414858 w 930656"/>
                  <a:gd name="connsiteY69" fmla="*/ 0 h 8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30656" h="884848">
                    <a:moveTo>
                      <a:pt x="183332" y="656490"/>
                    </a:moveTo>
                    <a:cubicBezTo>
                      <a:pt x="176301" y="656490"/>
                      <a:pt x="170601" y="662190"/>
                      <a:pt x="170601" y="669221"/>
                    </a:cubicBezTo>
                    <a:lnTo>
                      <a:pt x="170601" y="682500"/>
                    </a:lnTo>
                    <a:lnTo>
                      <a:pt x="143876" y="682500"/>
                    </a:lnTo>
                    <a:cubicBezTo>
                      <a:pt x="135379" y="683535"/>
                      <a:pt x="120641" y="685543"/>
                      <a:pt x="121133" y="705243"/>
                    </a:cubicBezTo>
                    <a:cubicBezTo>
                      <a:pt x="122119" y="723885"/>
                      <a:pt x="132538" y="724913"/>
                      <a:pt x="143876" y="727986"/>
                    </a:cubicBezTo>
                    <a:lnTo>
                      <a:pt x="170601" y="727986"/>
                    </a:lnTo>
                    <a:lnTo>
                      <a:pt x="170601" y="741265"/>
                    </a:lnTo>
                    <a:cubicBezTo>
                      <a:pt x="170601" y="748295"/>
                      <a:pt x="176301" y="753995"/>
                      <a:pt x="183332" y="753995"/>
                    </a:cubicBezTo>
                    <a:lnTo>
                      <a:pt x="183331" y="753996"/>
                    </a:lnTo>
                    <a:cubicBezTo>
                      <a:pt x="190362" y="753996"/>
                      <a:pt x="196062" y="748296"/>
                      <a:pt x="196062" y="741265"/>
                    </a:cubicBezTo>
                    <a:lnTo>
                      <a:pt x="196062" y="727986"/>
                    </a:lnTo>
                    <a:lnTo>
                      <a:pt x="751740" y="727987"/>
                    </a:lnTo>
                    <a:lnTo>
                      <a:pt x="751740" y="741265"/>
                    </a:lnTo>
                    <a:cubicBezTo>
                      <a:pt x="751740" y="748295"/>
                      <a:pt x="757439" y="753995"/>
                      <a:pt x="764470" y="753995"/>
                    </a:cubicBezTo>
                    <a:lnTo>
                      <a:pt x="764470" y="753996"/>
                    </a:lnTo>
                    <a:cubicBezTo>
                      <a:pt x="771501" y="753996"/>
                      <a:pt x="777201" y="748296"/>
                      <a:pt x="777201" y="741265"/>
                    </a:cubicBezTo>
                    <a:lnTo>
                      <a:pt x="777201" y="727987"/>
                    </a:lnTo>
                    <a:lnTo>
                      <a:pt x="802883" y="727987"/>
                    </a:lnTo>
                    <a:cubicBezTo>
                      <a:pt x="815444" y="727987"/>
                      <a:pt x="825626" y="717804"/>
                      <a:pt x="825626" y="705243"/>
                    </a:cubicBezTo>
                    <a:lnTo>
                      <a:pt x="825627" y="705243"/>
                    </a:lnTo>
                    <a:cubicBezTo>
                      <a:pt x="825627" y="692683"/>
                      <a:pt x="815444" y="682500"/>
                      <a:pt x="802884" y="682500"/>
                    </a:cubicBezTo>
                    <a:lnTo>
                      <a:pt x="777201" y="682500"/>
                    </a:lnTo>
                    <a:lnTo>
                      <a:pt x="777201" y="669221"/>
                    </a:lnTo>
                    <a:cubicBezTo>
                      <a:pt x="777201" y="662190"/>
                      <a:pt x="771501" y="656490"/>
                      <a:pt x="764470" y="656490"/>
                    </a:cubicBezTo>
                    <a:cubicBezTo>
                      <a:pt x="757439" y="656490"/>
                      <a:pt x="751740" y="662190"/>
                      <a:pt x="751740" y="669221"/>
                    </a:cubicBezTo>
                    <a:lnTo>
                      <a:pt x="751740" y="682500"/>
                    </a:lnTo>
                    <a:lnTo>
                      <a:pt x="196063" y="682500"/>
                    </a:lnTo>
                    <a:lnTo>
                      <a:pt x="196063" y="669221"/>
                    </a:lnTo>
                    <a:cubicBezTo>
                      <a:pt x="196063" y="662190"/>
                      <a:pt x="190363" y="656490"/>
                      <a:pt x="183332" y="656490"/>
                    </a:cubicBezTo>
                    <a:close/>
                    <a:moveTo>
                      <a:pt x="16799" y="562155"/>
                    </a:moveTo>
                    <a:lnTo>
                      <a:pt x="915353" y="562155"/>
                    </a:lnTo>
                    <a:lnTo>
                      <a:pt x="915353" y="837595"/>
                    </a:lnTo>
                    <a:lnTo>
                      <a:pt x="930656" y="837595"/>
                    </a:lnTo>
                    <a:lnTo>
                      <a:pt x="930656" y="884848"/>
                    </a:lnTo>
                    <a:lnTo>
                      <a:pt x="0" y="884848"/>
                    </a:lnTo>
                    <a:lnTo>
                      <a:pt x="0" y="837595"/>
                    </a:lnTo>
                    <a:lnTo>
                      <a:pt x="16799" y="837595"/>
                    </a:lnTo>
                    <a:close/>
                    <a:moveTo>
                      <a:pt x="131808" y="405188"/>
                    </a:moveTo>
                    <a:lnTo>
                      <a:pt x="802813" y="405188"/>
                    </a:lnTo>
                    <a:cubicBezTo>
                      <a:pt x="854563" y="405188"/>
                      <a:pt x="898965" y="436652"/>
                      <a:pt x="917931" y="481493"/>
                    </a:cubicBezTo>
                    <a:lnTo>
                      <a:pt x="924256" y="512823"/>
                    </a:lnTo>
                    <a:lnTo>
                      <a:pt x="10365" y="512823"/>
                    </a:lnTo>
                    <a:lnTo>
                      <a:pt x="16690" y="481493"/>
                    </a:lnTo>
                    <a:cubicBezTo>
                      <a:pt x="35657" y="436652"/>
                      <a:pt x="80058" y="405188"/>
                      <a:pt x="131808" y="405188"/>
                    </a:cubicBezTo>
                    <a:close/>
                    <a:moveTo>
                      <a:pt x="557736" y="62654"/>
                    </a:moveTo>
                    <a:cubicBezTo>
                      <a:pt x="578578" y="64167"/>
                      <a:pt x="598715" y="79017"/>
                      <a:pt x="595897" y="106441"/>
                    </a:cubicBezTo>
                    <a:lnTo>
                      <a:pt x="610526" y="128636"/>
                    </a:lnTo>
                    <a:lnTo>
                      <a:pt x="578970" y="122099"/>
                    </a:lnTo>
                    <a:cubicBezTo>
                      <a:pt x="573374" y="122410"/>
                      <a:pt x="567778" y="126986"/>
                      <a:pt x="569160" y="131174"/>
                    </a:cubicBezTo>
                    <a:cubicBezTo>
                      <a:pt x="599939" y="208524"/>
                      <a:pt x="584620" y="277836"/>
                      <a:pt x="490485" y="290582"/>
                    </a:cubicBezTo>
                    <a:lnTo>
                      <a:pt x="417844" y="290582"/>
                    </a:lnTo>
                    <a:cubicBezTo>
                      <a:pt x="393461" y="282762"/>
                      <a:pt x="365212" y="303193"/>
                      <a:pt x="344193" y="325389"/>
                    </a:cubicBezTo>
                    <a:cubicBezTo>
                      <a:pt x="318633" y="321690"/>
                      <a:pt x="321324" y="259810"/>
                      <a:pt x="331077" y="254765"/>
                    </a:cubicBezTo>
                    <a:cubicBezTo>
                      <a:pt x="340325" y="251234"/>
                      <a:pt x="360083" y="248628"/>
                      <a:pt x="379000" y="241649"/>
                    </a:cubicBezTo>
                    <a:cubicBezTo>
                      <a:pt x="393293" y="236521"/>
                      <a:pt x="393377" y="225255"/>
                      <a:pt x="397161" y="221976"/>
                    </a:cubicBezTo>
                    <a:lnTo>
                      <a:pt x="446318" y="222093"/>
                    </a:lnTo>
                    <a:cubicBezTo>
                      <a:pt x="452703" y="222313"/>
                      <a:pt x="453390" y="216170"/>
                      <a:pt x="449120" y="215419"/>
                    </a:cubicBezTo>
                    <a:cubicBezTo>
                      <a:pt x="418180" y="210794"/>
                      <a:pt x="366977" y="198940"/>
                      <a:pt x="386063" y="164468"/>
                    </a:cubicBezTo>
                    <a:cubicBezTo>
                      <a:pt x="358654" y="155220"/>
                      <a:pt x="359410" y="127139"/>
                      <a:pt x="364875" y="121590"/>
                    </a:cubicBezTo>
                    <a:cubicBezTo>
                      <a:pt x="341586" y="110324"/>
                      <a:pt x="339649" y="88716"/>
                      <a:pt x="350246" y="82242"/>
                    </a:cubicBezTo>
                    <a:cubicBezTo>
                      <a:pt x="405575" y="74675"/>
                      <a:pt x="435681" y="76189"/>
                      <a:pt x="484453" y="118563"/>
                    </a:cubicBezTo>
                    <a:cubicBezTo>
                      <a:pt x="500902" y="88086"/>
                      <a:pt x="527225" y="63835"/>
                      <a:pt x="548826" y="62824"/>
                    </a:cubicBezTo>
                    <a:cubicBezTo>
                      <a:pt x="551767" y="62493"/>
                      <a:pt x="554759" y="62437"/>
                      <a:pt x="557736" y="62654"/>
                    </a:cubicBezTo>
                    <a:close/>
                    <a:moveTo>
                      <a:pt x="414858" y="0"/>
                    </a:moveTo>
                    <a:cubicBezTo>
                      <a:pt x="462600" y="2691"/>
                      <a:pt x="484110" y="33630"/>
                      <a:pt x="502593" y="62553"/>
                    </a:cubicBezTo>
                    <a:lnTo>
                      <a:pt x="478379" y="86277"/>
                    </a:lnTo>
                    <a:cubicBezTo>
                      <a:pt x="455188" y="77197"/>
                      <a:pt x="447635" y="60550"/>
                      <a:pt x="410318" y="63577"/>
                    </a:cubicBezTo>
                    <a:cubicBezTo>
                      <a:pt x="403746" y="59205"/>
                      <a:pt x="403228" y="43230"/>
                      <a:pt x="417339" y="36841"/>
                    </a:cubicBezTo>
                    <a:cubicBezTo>
                      <a:pt x="402051" y="21534"/>
                      <a:pt x="408959" y="2696"/>
                      <a:pt x="414858"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22" name="Freeform 19">
                <a:extLst>
                  <a:ext uri="{FF2B5EF4-FFF2-40B4-BE49-F238E27FC236}">
                    <a16:creationId xmlns:a16="http://schemas.microsoft.com/office/drawing/2014/main" id="{750F6722-EA27-426E-91B1-3126BBDB1462}"/>
                  </a:ext>
                </a:extLst>
              </p:cNvPr>
              <p:cNvSpPr/>
              <p:nvPr/>
            </p:nvSpPr>
            <p:spPr>
              <a:xfrm rot="21587734">
                <a:off x="7008644" y="2868689"/>
                <a:ext cx="314110" cy="312395"/>
              </a:xfrm>
              <a:custGeom>
                <a:avLst/>
                <a:gdLst>
                  <a:gd name="connsiteX0" fmla="*/ 401915 w 780512"/>
                  <a:gd name="connsiteY0" fmla="*/ 569463 h 776250"/>
                  <a:gd name="connsiteX1" fmla="*/ 360189 w 780512"/>
                  <a:gd name="connsiteY1" fmla="*/ 611188 h 776250"/>
                  <a:gd name="connsiteX2" fmla="*/ 401915 w 780512"/>
                  <a:gd name="connsiteY2" fmla="*/ 652914 h 776250"/>
                  <a:gd name="connsiteX3" fmla="*/ 443640 w 780512"/>
                  <a:gd name="connsiteY3" fmla="*/ 611188 h 776250"/>
                  <a:gd name="connsiteX4" fmla="*/ 401915 w 780512"/>
                  <a:gd name="connsiteY4" fmla="*/ 569463 h 776250"/>
                  <a:gd name="connsiteX5" fmla="*/ 533841 w 780512"/>
                  <a:gd name="connsiteY5" fmla="*/ 569463 h 776250"/>
                  <a:gd name="connsiteX6" fmla="*/ 492115 w 780512"/>
                  <a:gd name="connsiteY6" fmla="*/ 611188 h 776250"/>
                  <a:gd name="connsiteX7" fmla="*/ 533841 w 780512"/>
                  <a:gd name="connsiteY7" fmla="*/ 652914 h 776250"/>
                  <a:gd name="connsiteX8" fmla="*/ 575566 w 780512"/>
                  <a:gd name="connsiteY8" fmla="*/ 611188 h 776250"/>
                  <a:gd name="connsiteX9" fmla="*/ 533841 w 780512"/>
                  <a:gd name="connsiteY9" fmla="*/ 569463 h 776250"/>
                  <a:gd name="connsiteX10" fmla="*/ 665767 w 780512"/>
                  <a:gd name="connsiteY10" fmla="*/ 569463 h 776250"/>
                  <a:gd name="connsiteX11" fmla="*/ 624042 w 780512"/>
                  <a:gd name="connsiteY11" fmla="*/ 611188 h 776250"/>
                  <a:gd name="connsiteX12" fmla="*/ 665767 w 780512"/>
                  <a:gd name="connsiteY12" fmla="*/ 652914 h 776250"/>
                  <a:gd name="connsiteX13" fmla="*/ 707493 w 780512"/>
                  <a:gd name="connsiteY13" fmla="*/ 611188 h 776250"/>
                  <a:gd name="connsiteX14" fmla="*/ 665767 w 780512"/>
                  <a:gd name="connsiteY14" fmla="*/ 569463 h 776250"/>
                  <a:gd name="connsiteX15" fmla="*/ 401915 w 780512"/>
                  <a:gd name="connsiteY15" fmla="*/ 446740 h 776250"/>
                  <a:gd name="connsiteX16" fmla="*/ 360189 w 780512"/>
                  <a:gd name="connsiteY16" fmla="*/ 488466 h 776250"/>
                  <a:gd name="connsiteX17" fmla="*/ 401915 w 780512"/>
                  <a:gd name="connsiteY17" fmla="*/ 530192 h 776250"/>
                  <a:gd name="connsiteX18" fmla="*/ 443640 w 780512"/>
                  <a:gd name="connsiteY18" fmla="*/ 488466 h 776250"/>
                  <a:gd name="connsiteX19" fmla="*/ 401915 w 780512"/>
                  <a:gd name="connsiteY19" fmla="*/ 446740 h 776250"/>
                  <a:gd name="connsiteX20" fmla="*/ 533841 w 780512"/>
                  <a:gd name="connsiteY20" fmla="*/ 446741 h 776250"/>
                  <a:gd name="connsiteX21" fmla="*/ 492115 w 780512"/>
                  <a:gd name="connsiteY21" fmla="*/ 488466 h 776250"/>
                  <a:gd name="connsiteX22" fmla="*/ 533841 w 780512"/>
                  <a:gd name="connsiteY22" fmla="*/ 530192 h 776250"/>
                  <a:gd name="connsiteX23" fmla="*/ 575566 w 780512"/>
                  <a:gd name="connsiteY23" fmla="*/ 488466 h 776250"/>
                  <a:gd name="connsiteX24" fmla="*/ 533841 w 780512"/>
                  <a:gd name="connsiteY24" fmla="*/ 446741 h 776250"/>
                  <a:gd name="connsiteX25" fmla="*/ 665767 w 780512"/>
                  <a:gd name="connsiteY25" fmla="*/ 446741 h 776250"/>
                  <a:gd name="connsiteX26" fmla="*/ 624042 w 780512"/>
                  <a:gd name="connsiteY26" fmla="*/ 488466 h 776250"/>
                  <a:gd name="connsiteX27" fmla="*/ 665767 w 780512"/>
                  <a:gd name="connsiteY27" fmla="*/ 530192 h 776250"/>
                  <a:gd name="connsiteX28" fmla="*/ 707493 w 780512"/>
                  <a:gd name="connsiteY28" fmla="*/ 488466 h 776250"/>
                  <a:gd name="connsiteX29" fmla="*/ 665767 w 780512"/>
                  <a:gd name="connsiteY29" fmla="*/ 446741 h 776250"/>
                  <a:gd name="connsiteX30" fmla="*/ 401915 w 780512"/>
                  <a:gd name="connsiteY30" fmla="*/ 324018 h 776250"/>
                  <a:gd name="connsiteX31" fmla="*/ 360189 w 780512"/>
                  <a:gd name="connsiteY31" fmla="*/ 365744 h 776250"/>
                  <a:gd name="connsiteX32" fmla="*/ 401915 w 780512"/>
                  <a:gd name="connsiteY32" fmla="*/ 407469 h 776250"/>
                  <a:gd name="connsiteX33" fmla="*/ 443640 w 780512"/>
                  <a:gd name="connsiteY33" fmla="*/ 365744 h 776250"/>
                  <a:gd name="connsiteX34" fmla="*/ 401915 w 780512"/>
                  <a:gd name="connsiteY34" fmla="*/ 324018 h 776250"/>
                  <a:gd name="connsiteX35" fmla="*/ 533841 w 780512"/>
                  <a:gd name="connsiteY35" fmla="*/ 324018 h 776250"/>
                  <a:gd name="connsiteX36" fmla="*/ 492115 w 780512"/>
                  <a:gd name="connsiteY36" fmla="*/ 365744 h 776250"/>
                  <a:gd name="connsiteX37" fmla="*/ 533841 w 780512"/>
                  <a:gd name="connsiteY37" fmla="*/ 407469 h 776250"/>
                  <a:gd name="connsiteX38" fmla="*/ 575566 w 780512"/>
                  <a:gd name="connsiteY38" fmla="*/ 365744 h 776250"/>
                  <a:gd name="connsiteX39" fmla="*/ 533841 w 780512"/>
                  <a:gd name="connsiteY39" fmla="*/ 324018 h 776250"/>
                  <a:gd name="connsiteX40" fmla="*/ 665767 w 780512"/>
                  <a:gd name="connsiteY40" fmla="*/ 324018 h 776250"/>
                  <a:gd name="connsiteX41" fmla="*/ 624042 w 780512"/>
                  <a:gd name="connsiteY41" fmla="*/ 365744 h 776250"/>
                  <a:gd name="connsiteX42" fmla="*/ 665767 w 780512"/>
                  <a:gd name="connsiteY42" fmla="*/ 407469 h 776250"/>
                  <a:gd name="connsiteX43" fmla="*/ 707493 w 780512"/>
                  <a:gd name="connsiteY43" fmla="*/ 365744 h 776250"/>
                  <a:gd name="connsiteX44" fmla="*/ 665767 w 780512"/>
                  <a:gd name="connsiteY44" fmla="*/ 324018 h 776250"/>
                  <a:gd name="connsiteX45" fmla="*/ 622587 w 780512"/>
                  <a:gd name="connsiteY45" fmla="*/ 159570 h 776250"/>
                  <a:gd name="connsiteX46" fmla="*/ 640075 w 780512"/>
                  <a:gd name="connsiteY46" fmla="*/ 177058 h 776250"/>
                  <a:gd name="connsiteX47" fmla="*/ 622587 w 780512"/>
                  <a:gd name="connsiteY47" fmla="*/ 194546 h 776250"/>
                  <a:gd name="connsiteX48" fmla="*/ 444027 w 780512"/>
                  <a:gd name="connsiteY48" fmla="*/ 194546 h 776250"/>
                  <a:gd name="connsiteX49" fmla="*/ 426539 w 780512"/>
                  <a:gd name="connsiteY49" fmla="*/ 177058 h 776250"/>
                  <a:gd name="connsiteX50" fmla="*/ 444027 w 780512"/>
                  <a:gd name="connsiteY50" fmla="*/ 159570 h 776250"/>
                  <a:gd name="connsiteX51" fmla="*/ 50515 w 780512"/>
                  <a:gd name="connsiteY51" fmla="*/ 148782 h 776250"/>
                  <a:gd name="connsiteX52" fmla="*/ 50515 w 780512"/>
                  <a:gd name="connsiteY52" fmla="*/ 279262 h 776250"/>
                  <a:gd name="connsiteX53" fmla="*/ 81407 w 780512"/>
                  <a:gd name="connsiteY53" fmla="*/ 325868 h 776250"/>
                  <a:gd name="connsiteX54" fmla="*/ 87971 w 780512"/>
                  <a:gd name="connsiteY54" fmla="*/ 327905 h 776250"/>
                  <a:gd name="connsiteX55" fmla="*/ 87971 w 780512"/>
                  <a:gd name="connsiteY55" fmla="*/ 543486 h 776250"/>
                  <a:gd name="connsiteX56" fmla="*/ 81407 w 780512"/>
                  <a:gd name="connsiteY56" fmla="*/ 545523 h 776250"/>
                  <a:gd name="connsiteX57" fmla="*/ 50515 w 780512"/>
                  <a:gd name="connsiteY57" fmla="*/ 592129 h 776250"/>
                  <a:gd name="connsiteX58" fmla="*/ 50515 w 780512"/>
                  <a:gd name="connsiteY58" fmla="*/ 720768 h 776250"/>
                  <a:gd name="connsiteX59" fmla="*/ 40490 w 780512"/>
                  <a:gd name="connsiteY59" fmla="*/ 717656 h 776250"/>
                  <a:gd name="connsiteX60" fmla="*/ 0 w 780512"/>
                  <a:gd name="connsiteY60" fmla="*/ 656570 h 776250"/>
                  <a:gd name="connsiteX61" fmla="*/ 0 w 780512"/>
                  <a:gd name="connsiteY61" fmla="*/ 212980 h 776250"/>
                  <a:gd name="connsiteX62" fmla="*/ 40490 w 780512"/>
                  <a:gd name="connsiteY62" fmla="*/ 151895 h 776250"/>
                  <a:gd name="connsiteX63" fmla="*/ 248204 w 780512"/>
                  <a:gd name="connsiteY63" fmla="*/ 95142 h 776250"/>
                  <a:gd name="connsiteX64" fmla="*/ 291772 w 780512"/>
                  <a:gd name="connsiteY64" fmla="*/ 138709 h 776250"/>
                  <a:gd name="connsiteX65" fmla="*/ 291772 w 780512"/>
                  <a:gd name="connsiteY65" fmla="*/ 268792 h 776250"/>
                  <a:gd name="connsiteX66" fmla="*/ 265163 w 780512"/>
                  <a:gd name="connsiteY66" fmla="*/ 308936 h 776250"/>
                  <a:gd name="connsiteX67" fmla="*/ 251274 w 780512"/>
                  <a:gd name="connsiteY67" fmla="*/ 311740 h 776250"/>
                  <a:gd name="connsiteX68" fmla="*/ 251274 w 780512"/>
                  <a:gd name="connsiteY68" fmla="*/ 559651 h 776250"/>
                  <a:gd name="connsiteX69" fmla="*/ 265163 w 780512"/>
                  <a:gd name="connsiteY69" fmla="*/ 562455 h 776250"/>
                  <a:gd name="connsiteX70" fmla="*/ 291772 w 780512"/>
                  <a:gd name="connsiteY70" fmla="*/ 602599 h 776250"/>
                  <a:gd name="connsiteX71" fmla="*/ 291772 w 780512"/>
                  <a:gd name="connsiteY71" fmla="*/ 732682 h 776250"/>
                  <a:gd name="connsiteX72" fmla="*/ 248204 w 780512"/>
                  <a:gd name="connsiteY72" fmla="*/ 776250 h 776250"/>
                  <a:gd name="connsiteX73" fmla="*/ 114439 w 780512"/>
                  <a:gd name="connsiteY73" fmla="*/ 776250 h 776250"/>
                  <a:gd name="connsiteX74" fmla="*/ 70872 w 780512"/>
                  <a:gd name="connsiteY74" fmla="*/ 732682 h 776250"/>
                  <a:gd name="connsiteX75" fmla="*/ 70872 w 780512"/>
                  <a:gd name="connsiteY75" fmla="*/ 602599 h 776250"/>
                  <a:gd name="connsiteX76" fmla="*/ 97481 w 780512"/>
                  <a:gd name="connsiteY76" fmla="*/ 562455 h 776250"/>
                  <a:gd name="connsiteX77" fmla="*/ 111370 w 780512"/>
                  <a:gd name="connsiteY77" fmla="*/ 559651 h 776250"/>
                  <a:gd name="connsiteX78" fmla="*/ 111370 w 780512"/>
                  <a:gd name="connsiteY78" fmla="*/ 311740 h 776250"/>
                  <a:gd name="connsiteX79" fmla="*/ 97481 w 780512"/>
                  <a:gd name="connsiteY79" fmla="*/ 308936 h 776250"/>
                  <a:gd name="connsiteX80" fmla="*/ 70872 w 780512"/>
                  <a:gd name="connsiteY80" fmla="*/ 268792 h 776250"/>
                  <a:gd name="connsiteX81" fmla="*/ 70872 w 780512"/>
                  <a:gd name="connsiteY81" fmla="*/ 138709 h 776250"/>
                  <a:gd name="connsiteX82" fmla="*/ 114439 w 780512"/>
                  <a:gd name="connsiteY82" fmla="*/ 95142 h 776250"/>
                  <a:gd name="connsiteX83" fmla="*/ 622588 w 780512"/>
                  <a:gd name="connsiteY83" fmla="*/ 78573 h 776250"/>
                  <a:gd name="connsiteX84" fmla="*/ 640076 w 780512"/>
                  <a:gd name="connsiteY84" fmla="*/ 96061 h 776250"/>
                  <a:gd name="connsiteX85" fmla="*/ 622588 w 780512"/>
                  <a:gd name="connsiteY85" fmla="*/ 113550 h 776250"/>
                  <a:gd name="connsiteX86" fmla="*/ 444028 w 780512"/>
                  <a:gd name="connsiteY86" fmla="*/ 113550 h 776250"/>
                  <a:gd name="connsiteX87" fmla="*/ 426540 w 780512"/>
                  <a:gd name="connsiteY87" fmla="*/ 96062 h 776250"/>
                  <a:gd name="connsiteX88" fmla="*/ 444028 w 780512"/>
                  <a:gd name="connsiteY88" fmla="*/ 78573 h 776250"/>
                  <a:gd name="connsiteX89" fmla="*/ 684572 w 780512"/>
                  <a:gd name="connsiteY89" fmla="*/ 27617 h 776250"/>
                  <a:gd name="connsiteX90" fmla="*/ 382044 w 780512"/>
                  <a:gd name="connsiteY90" fmla="*/ 27617 h 776250"/>
                  <a:gd name="connsiteX91" fmla="*/ 382044 w 780512"/>
                  <a:gd name="connsiteY91" fmla="*/ 242403 h 776250"/>
                  <a:gd name="connsiteX92" fmla="*/ 684572 w 780512"/>
                  <a:gd name="connsiteY92" fmla="*/ 242403 h 776250"/>
                  <a:gd name="connsiteX93" fmla="*/ 714242 w 780512"/>
                  <a:gd name="connsiteY93" fmla="*/ 0 h 776250"/>
                  <a:gd name="connsiteX94" fmla="*/ 714242 w 780512"/>
                  <a:gd name="connsiteY94" fmla="*/ 146687 h 776250"/>
                  <a:gd name="connsiteX95" fmla="*/ 727578 w 780512"/>
                  <a:gd name="connsiteY95" fmla="*/ 148031 h 776250"/>
                  <a:gd name="connsiteX96" fmla="*/ 780512 w 780512"/>
                  <a:gd name="connsiteY96" fmla="*/ 212980 h 776250"/>
                  <a:gd name="connsiteX97" fmla="*/ 780512 w 780512"/>
                  <a:gd name="connsiteY97" fmla="*/ 656570 h 776250"/>
                  <a:gd name="connsiteX98" fmla="*/ 714217 w 780512"/>
                  <a:gd name="connsiteY98" fmla="*/ 722866 h 776250"/>
                  <a:gd name="connsiteX99" fmla="*/ 312128 w 780512"/>
                  <a:gd name="connsiteY99" fmla="*/ 722866 h 776250"/>
                  <a:gd name="connsiteX100" fmla="*/ 312128 w 780512"/>
                  <a:gd name="connsiteY100" fmla="*/ 592129 h 776250"/>
                  <a:gd name="connsiteX101" fmla="*/ 281235 w 780512"/>
                  <a:gd name="connsiteY101" fmla="*/ 545523 h 776250"/>
                  <a:gd name="connsiteX102" fmla="*/ 274672 w 780512"/>
                  <a:gd name="connsiteY102" fmla="*/ 543486 h 776250"/>
                  <a:gd name="connsiteX103" fmla="*/ 274672 w 780512"/>
                  <a:gd name="connsiteY103" fmla="*/ 327905 h 776250"/>
                  <a:gd name="connsiteX104" fmla="*/ 281235 w 780512"/>
                  <a:gd name="connsiteY104" fmla="*/ 325868 h 776250"/>
                  <a:gd name="connsiteX105" fmla="*/ 312128 w 780512"/>
                  <a:gd name="connsiteY105" fmla="*/ 279262 h 776250"/>
                  <a:gd name="connsiteX106" fmla="*/ 312128 w 780512"/>
                  <a:gd name="connsiteY106" fmla="*/ 146685 h 776250"/>
                  <a:gd name="connsiteX107" fmla="*/ 352374 w 780512"/>
                  <a:gd name="connsiteY107" fmla="*/ 146685 h 776250"/>
                  <a:gd name="connsiteX108" fmla="*/ 352374 w 780512"/>
                  <a:gd name="connsiteY108" fmla="*/ 0 h 7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780512" h="776250">
                    <a:moveTo>
                      <a:pt x="401915" y="569463"/>
                    </a:moveTo>
                    <a:cubicBezTo>
                      <a:pt x="378870" y="569463"/>
                      <a:pt x="360189" y="588144"/>
                      <a:pt x="360189" y="611188"/>
                    </a:cubicBezTo>
                    <a:cubicBezTo>
                      <a:pt x="360189" y="634232"/>
                      <a:pt x="378870" y="652914"/>
                      <a:pt x="401915" y="652914"/>
                    </a:cubicBezTo>
                    <a:cubicBezTo>
                      <a:pt x="424959" y="652914"/>
                      <a:pt x="443640" y="634232"/>
                      <a:pt x="443640" y="611188"/>
                    </a:cubicBezTo>
                    <a:cubicBezTo>
                      <a:pt x="443640" y="588144"/>
                      <a:pt x="424959" y="569463"/>
                      <a:pt x="401915" y="569463"/>
                    </a:cubicBezTo>
                    <a:close/>
                    <a:moveTo>
                      <a:pt x="533841" y="569463"/>
                    </a:moveTo>
                    <a:cubicBezTo>
                      <a:pt x="510797" y="569463"/>
                      <a:pt x="492115" y="588144"/>
                      <a:pt x="492115" y="611188"/>
                    </a:cubicBezTo>
                    <a:cubicBezTo>
                      <a:pt x="492115" y="634232"/>
                      <a:pt x="510796" y="652914"/>
                      <a:pt x="533841" y="652914"/>
                    </a:cubicBezTo>
                    <a:cubicBezTo>
                      <a:pt x="556885" y="652914"/>
                      <a:pt x="575566" y="634232"/>
                      <a:pt x="575566" y="611188"/>
                    </a:cubicBezTo>
                    <a:cubicBezTo>
                      <a:pt x="575566" y="588144"/>
                      <a:pt x="556885" y="569463"/>
                      <a:pt x="533841" y="569463"/>
                    </a:cubicBezTo>
                    <a:close/>
                    <a:moveTo>
                      <a:pt x="665767" y="569463"/>
                    </a:moveTo>
                    <a:cubicBezTo>
                      <a:pt x="642723" y="569463"/>
                      <a:pt x="624042" y="588144"/>
                      <a:pt x="624042" y="611188"/>
                    </a:cubicBezTo>
                    <a:cubicBezTo>
                      <a:pt x="624042" y="634232"/>
                      <a:pt x="642723" y="652914"/>
                      <a:pt x="665767" y="652914"/>
                    </a:cubicBezTo>
                    <a:cubicBezTo>
                      <a:pt x="688811" y="652914"/>
                      <a:pt x="707493" y="634232"/>
                      <a:pt x="707493" y="611188"/>
                    </a:cubicBezTo>
                    <a:cubicBezTo>
                      <a:pt x="707493" y="588144"/>
                      <a:pt x="688811" y="569463"/>
                      <a:pt x="665767" y="569463"/>
                    </a:cubicBezTo>
                    <a:close/>
                    <a:moveTo>
                      <a:pt x="401915" y="446740"/>
                    </a:moveTo>
                    <a:cubicBezTo>
                      <a:pt x="378870" y="446740"/>
                      <a:pt x="360189" y="465422"/>
                      <a:pt x="360189" y="488466"/>
                    </a:cubicBezTo>
                    <a:cubicBezTo>
                      <a:pt x="360189" y="511510"/>
                      <a:pt x="378870" y="530191"/>
                      <a:pt x="401915" y="530192"/>
                    </a:cubicBezTo>
                    <a:cubicBezTo>
                      <a:pt x="424959" y="530192"/>
                      <a:pt x="443640" y="511510"/>
                      <a:pt x="443640" y="488466"/>
                    </a:cubicBezTo>
                    <a:cubicBezTo>
                      <a:pt x="443640" y="465422"/>
                      <a:pt x="424959" y="446741"/>
                      <a:pt x="401915" y="446740"/>
                    </a:cubicBezTo>
                    <a:close/>
                    <a:moveTo>
                      <a:pt x="533841" y="446741"/>
                    </a:moveTo>
                    <a:cubicBezTo>
                      <a:pt x="510797" y="446740"/>
                      <a:pt x="492115" y="465422"/>
                      <a:pt x="492115" y="488466"/>
                    </a:cubicBezTo>
                    <a:cubicBezTo>
                      <a:pt x="492115" y="511510"/>
                      <a:pt x="510797" y="530192"/>
                      <a:pt x="533841" y="530192"/>
                    </a:cubicBezTo>
                    <a:cubicBezTo>
                      <a:pt x="556885" y="530192"/>
                      <a:pt x="575566" y="511510"/>
                      <a:pt x="575566" y="488466"/>
                    </a:cubicBezTo>
                    <a:cubicBezTo>
                      <a:pt x="575566" y="465422"/>
                      <a:pt x="556885" y="446741"/>
                      <a:pt x="533841" y="446741"/>
                    </a:cubicBezTo>
                    <a:close/>
                    <a:moveTo>
                      <a:pt x="665767" y="446741"/>
                    </a:moveTo>
                    <a:cubicBezTo>
                      <a:pt x="642723" y="446741"/>
                      <a:pt x="624042" y="465422"/>
                      <a:pt x="624042" y="488466"/>
                    </a:cubicBezTo>
                    <a:cubicBezTo>
                      <a:pt x="624042" y="511510"/>
                      <a:pt x="642723" y="530192"/>
                      <a:pt x="665767" y="530192"/>
                    </a:cubicBezTo>
                    <a:cubicBezTo>
                      <a:pt x="688812" y="530192"/>
                      <a:pt x="707493" y="511510"/>
                      <a:pt x="707493" y="488466"/>
                    </a:cubicBezTo>
                    <a:cubicBezTo>
                      <a:pt x="707493" y="465422"/>
                      <a:pt x="688812" y="446741"/>
                      <a:pt x="665767" y="446741"/>
                    </a:cubicBezTo>
                    <a:close/>
                    <a:moveTo>
                      <a:pt x="401915" y="324018"/>
                    </a:moveTo>
                    <a:cubicBezTo>
                      <a:pt x="378870" y="324018"/>
                      <a:pt x="360189" y="342700"/>
                      <a:pt x="360189" y="365744"/>
                    </a:cubicBezTo>
                    <a:cubicBezTo>
                      <a:pt x="360189" y="388788"/>
                      <a:pt x="378870" y="407469"/>
                      <a:pt x="401915" y="407469"/>
                    </a:cubicBezTo>
                    <a:cubicBezTo>
                      <a:pt x="424959" y="407469"/>
                      <a:pt x="443640" y="388788"/>
                      <a:pt x="443640" y="365744"/>
                    </a:cubicBezTo>
                    <a:cubicBezTo>
                      <a:pt x="443640" y="342700"/>
                      <a:pt x="424959" y="324018"/>
                      <a:pt x="401915" y="324018"/>
                    </a:cubicBezTo>
                    <a:close/>
                    <a:moveTo>
                      <a:pt x="533841" y="324018"/>
                    </a:moveTo>
                    <a:cubicBezTo>
                      <a:pt x="510797" y="324018"/>
                      <a:pt x="492115" y="342700"/>
                      <a:pt x="492115" y="365744"/>
                    </a:cubicBezTo>
                    <a:cubicBezTo>
                      <a:pt x="492115" y="388788"/>
                      <a:pt x="510796" y="407469"/>
                      <a:pt x="533841" y="407469"/>
                    </a:cubicBezTo>
                    <a:cubicBezTo>
                      <a:pt x="556885" y="407469"/>
                      <a:pt x="575566" y="388788"/>
                      <a:pt x="575566" y="365744"/>
                    </a:cubicBezTo>
                    <a:cubicBezTo>
                      <a:pt x="575566" y="342700"/>
                      <a:pt x="556885" y="324018"/>
                      <a:pt x="533841" y="324018"/>
                    </a:cubicBezTo>
                    <a:close/>
                    <a:moveTo>
                      <a:pt x="665767" y="324018"/>
                    </a:moveTo>
                    <a:cubicBezTo>
                      <a:pt x="642723" y="324018"/>
                      <a:pt x="624042" y="342700"/>
                      <a:pt x="624042" y="365744"/>
                    </a:cubicBezTo>
                    <a:cubicBezTo>
                      <a:pt x="624042" y="388788"/>
                      <a:pt x="642723" y="407469"/>
                      <a:pt x="665767" y="407469"/>
                    </a:cubicBezTo>
                    <a:cubicBezTo>
                      <a:pt x="688811" y="407469"/>
                      <a:pt x="707493" y="388788"/>
                      <a:pt x="707493" y="365744"/>
                    </a:cubicBezTo>
                    <a:cubicBezTo>
                      <a:pt x="707493" y="342700"/>
                      <a:pt x="688811" y="324018"/>
                      <a:pt x="665767" y="324018"/>
                    </a:cubicBezTo>
                    <a:close/>
                    <a:moveTo>
                      <a:pt x="622587" y="159570"/>
                    </a:moveTo>
                    <a:cubicBezTo>
                      <a:pt x="632245" y="159570"/>
                      <a:pt x="640075" y="167400"/>
                      <a:pt x="640075" y="177058"/>
                    </a:cubicBezTo>
                    <a:cubicBezTo>
                      <a:pt x="640075" y="186716"/>
                      <a:pt x="632245" y="194546"/>
                      <a:pt x="622587" y="194546"/>
                    </a:cubicBezTo>
                    <a:lnTo>
                      <a:pt x="444027" y="194546"/>
                    </a:lnTo>
                    <a:cubicBezTo>
                      <a:pt x="434369" y="194546"/>
                      <a:pt x="426539" y="186716"/>
                      <a:pt x="426539" y="177058"/>
                    </a:cubicBezTo>
                    <a:cubicBezTo>
                      <a:pt x="426539" y="167400"/>
                      <a:pt x="434369" y="159570"/>
                      <a:pt x="444027" y="159570"/>
                    </a:cubicBezTo>
                    <a:close/>
                    <a:moveTo>
                      <a:pt x="50515" y="148782"/>
                    </a:moveTo>
                    <a:lnTo>
                      <a:pt x="50515" y="279262"/>
                    </a:lnTo>
                    <a:cubicBezTo>
                      <a:pt x="50515" y="300213"/>
                      <a:pt x="63253" y="318189"/>
                      <a:pt x="81407" y="325868"/>
                    </a:cubicBezTo>
                    <a:lnTo>
                      <a:pt x="87971" y="327905"/>
                    </a:lnTo>
                    <a:lnTo>
                      <a:pt x="87971" y="543486"/>
                    </a:lnTo>
                    <a:lnTo>
                      <a:pt x="81407" y="545523"/>
                    </a:lnTo>
                    <a:cubicBezTo>
                      <a:pt x="63253" y="553202"/>
                      <a:pt x="50515" y="571178"/>
                      <a:pt x="50515" y="592129"/>
                    </a:cubicBezTo>
                    <a:lnTo>
                      <a:pt x="50515" y="720768"/>
                    </a:lnTo>
                    <a:lnTo>
                      <a:pt x="40490" y="717656"/>
                    </a:lnTo>
                    <a:cubicBezTo>
                      <a:pt x="16696" y="707592"/>
                      <a:pt x="0" y="684031"/>
                      <a:pt x="0" y="656570"/>
                    </a:cubicBezTo>
                    <a:lnTo>
                      <a:pt x="0" y="212980"/>
                    </a:lnTo>
                    <a:cubicBezTo>
                      <a:pt x="0" y="185520"/>
                      <a:pt x="16696" y="161959"/>
                      <a:pt x="40490" y="151895"/>
                    </a:cubicBezTo>
                    <a:close/>
                    <a:moveTo>
                      <a:pt x="248204" y="95142"/>
                    </a:moveTo>
                    <a:cubicBezTo>
                      <a:pt x="272266" y="95142"/>
                      <a:pt x="291772" y="114648"/>
                      <a:pt x="291772" y="138709"/>
                    </a:cubicBezTo>
                    <a:lnTo>
                      <a:pt x="291772" y="268792"/>
                    </a:lnTo>
                    <a:cubicBezTo>
                      <a:pt x="291772" y="286839"/>
                      <a:pt x="280800" y="302322"/>
                      <a:pt x="265163" y="308936"/>
                    </a:cubicBezTo>
                    <a:lnTo>
                      <a:pt x="251274" y="311740"/>
                    </a:lnTo>
                    <a:lnTo>
                      <a:pt x="251274" y="559651"/>
                    </a:lnTo>
                    <a:lnTo>
                      <a:pt x="265163" y="562455"/>
                    </a:lnTo>
                    <a:cubicBezTo>
                      <a:pt x="280800" y="569069"/>
                      <a:pt x="291772" y="584553"/>
                      <a:pt x="291772" y="602599"/>
                    </a:cubicBezTo>
                    <a:lnTo>
                      <a:pt x="291772" y="732682"/>
                    </a:lnTo>
                    <a:cubicBezTo>
                      <a:pt x="291772" y="756744"/>
                      <a:pt x="272266" y="776250"/>
                      <a:pt x="248204" y="776250"/>
                    </a:cubicBezTo>
                    <a:lnTo>
                      <a:pt x="114439" y="776250"/>
                    </a:lnTo>
                    <a:cubicBezTo>
                      <a:pt x="90378" y="776250"/>
                      <a:pt x="70872" y="756744"/>
                      <a:pt x="70872" y="732682"/>
                    </a:cubicBezTo>
                    <a:lnTo>
                      <a:pt x="70872" y="602599"/>
                    </a:lnTo>
                    <a:cubicBezTo>
                      <a:pt x="70872" y="584553"/>
                      <a:pt x="81844" y="569069"/>
                      <a:pt x="97481" y="562455"/>
                    </a:cubicBezTo>
                    <a:lnTo>
                      <a:pt x="111370" y="559651"/>
                    </a:lnTo>
                    <a:lnTo>
                      <a:pt x="111370" y="311740"/>
                    </a:lnTo>
                    <a:lnTo>
                      <a:pt x="97481" y="308936"/>
                    </a:lnTo>
                    <a:cubicBezTo>
                      <a:pt x="81844" y="302322"/>
                      <a:pt x="70872" y="286839"/>
                      <a:pt x="70872" y="268792"/>
                    </a:cubicBezTo>
                    <a:lnTo>
                      <a:pt x="70872" y="138709"/>
                    </a:lnTo>
                    <a:cubicBezTo>
                      <a:pt x="70872" y="114648"/>
                      <a:pt x="90378" y="95142"/>
                      <a:pt x="114439" y="95142"/>
                    </a:cubicBezTo>
                    <a:close/>
                    <a:moveTo>
                      <a:pt x="622588" y="78573"/>
                    </a:moveTo>
                    <a:cubicBezTo>
                      <a:pt x="632246" y="78574"/>
                      <a:pt x="640076" y="86403"/>
                      <a:pt x="640076" y="96061"/>
                    </a:cubicBezTo>
                    <a:cubicBezTo>
                      <a:pt x="640076" y="105719"/>
                      <a:pt x="632246" y="113549"/>
                      <a:pt x="622588" y="113550"/>
                    </a:cubicBezTo>
                    <a:lnTo>
                      <a:pt x="444028" y="113550"/>
                    </a:lnTo>
                    <a:cubicBezTo>
                      <a:pt x="434370" y="113549"/>
                      <a:pt x="426540" y="105719"/>
                      <a:pt x="426540" y="96062"/>
                    </a:cubicBezTo>
                    <a:cubicBezTo>
                      <a:pt x="426540" y="86403"/>
                      <a:pt x="434370" y="78573"/>
                      <a:pt x="444028" y="78573"/>
                    </a:cubicBezTo>
                    <a:close/>
                    <a:moveTo>
                      <a:pt x="684572" y="27617"/>
                    </a:moveTo>
                    <a:lnTo>
                      <a:pt x="382044" y="27617"/>
                    </a:lnTo>
                    <a:lnTo>
                      <a:pt x="382044" y="242403"/>
                    </a:lnTo>
                    <a:lnTo>
                      <a:pt x="684572" y="242403"/>
                    </a:lnTo>
                    <a:close/>
                    <a:moveTo>
                      <a:pt x="714242" y="0"/>
                    </a:moveTo>
                    <a:lnTo>
                      <a:pt x="714242" y="146687"/>
                    </a:lnTo>
                    <a:lnTo>
                      <a:pt x="727578" y="148031"/>
                    </a:lnTo>
                    <a:cubicBezTo>
                      <a:pt x="757787" y="154214"/>
                      <a:pt x="780512" y="180943"/>
                      <a:pt x="780512" y="212980"/>
                    </a:cubicBezTo>
                    <a:lnTo>
                      <a:pt x="780512" y="656570"/>
                    </a:lnTo>
                    <a:cubicBezTo>
                      <a:pt x="780512" y="693184"/>
                      <a:pt x="750831" y="722866"/>
                      <a:pt x="714217" y="722866"/>
                    </a:cubicBezTo>
                    <a:lnTo>
                      <a:pt x="312128" y="722866"/>
                    </a:lnTo>
                    <a:lnTo>
                      <a:pt x="312128" y="592129"/>
                    </a:lnTo>
                    <a:cubicBezTo>
                      <a:pt x="312128" y="571178"/>
                      <a:pt x="299390" y="553202"/>
                      <a:pt x="281235" y="545523"/>
                    </a:cubicBezTo>
                    <a:lnTo>
                      <a:pt x="274672" y="543486"/>
                    </a:lnTo>
                    <a:lnTo>
                      <a:pt x="274672" y="327905"/>
                    </a:lnTo>
                    <a:lnTo>
                      <a:pt x="281235" y="325868"/>
                    </a:lnTo>
                    <a:cubicBezTo>
                      <a:pt x="299390" y="318189"/>
                      <a:pt x="312128" y="300213"/>
                      <a:pt x="312128" y="279262"/>
                    </a:cubicBezTo>
                    <a:lnTo>
                      <a:pt x="312128" y="146685"/>
                    </a:lnTo>
                    <a:lnTo>
                      <a:pt x="352374" y="146685"/>
                    </a:lnTo>
                    <a:lnTo>
                      <a:pt x="352374"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23" name="Freeform 20">
                <a:extLst>
                  <a:ext uri="{FF2B5EF4-FFF2-40B4-BE49-F238E27FC236}">
                    <a16:creationId xmlns:a16="http://schemas.microsoft.com/office/drawing/2014/main" id="{D5F1F833-9AE9-4219-B625-D4BCC4D44213}"/>
                  </a:ext>
                </a:extLst>
              </p:cNvPr>
              <p:cNvSpPr/>
              <p:nvPr/>
            </p:nvSpPr>
            <p:spPr>
              <a:xfrm rot="13330368">
                <a:off x="8350133" y="2071411"/>
                <a:ext cx="395559" cy="395366"/>
              </a:xfrm>
              <a:custGeom>
                <a:avLst/>
                <a:gdLst>
                  <a:gd name="connsiteX0" fmla="*/ 538685 w 982905"/>
                  <a:gd name="connsiteY0" fmla="*/ 413306 h 982425"/>
                  <a:gd name="connsiteX1" fmla="*/ 464031 w 982905"/>
                  <a:gd name="connsiteY1" fmla="*/ 416441 h 982425"/>
                  <a:gd name="connsiteX2" fmla="*/ 304315 w 982905"/>
                  <a:gd name="connsiteY2" fmla="*/ 250731 h 982425"/>
                  <a:gd name="connsiteX3" fmla="*/ 305595 w 982905"/>
                  <a:gd name="connsiteY3" fmla="*/ 181256 h 982425"/>
                  <a:gd name="connsiteX4" fmla="*/ 375069 w 982905"/>
                  <a:gd name="connsiteY4" fmla="*/ 182536 h 982425"/>
                  <a:gd name="connsiteX5" fmla="*/ 459029 w 982905"/>
                  <a:gd name="connsiteY5" fmla="*/ 269647 h 982425"/>
                  <a:gd name="connsiteX6" fmla="*/ 459029 w 982905"/>
                  <a:gd name="connsiteY6" fmla="*/ 49134 h 982425"/>
                  <a:gd name="connsiteX7" fmla="*/ 508163 w 982905"/>
                  <a:gd name="connsiteY7" fmla="*/ 0 h 982425"/>
                  <a:gd name="connsiteX8" fmla="*/ 557297 w 982905"/>
                  <a:gd name="connsiteY8" fmla="*/ 49134 h 982425"/>
                  <a:gd name="connsiteX9" fmla="*/ 557297 w 982905"/>
                  <a:gd name="connsiteY9" fmla="*/ 258885 h 982425"/>
                  <a:gd name="connsiteX10" fmla="*/ 640196 w 982905"/>
                  <a:gd name="connsiteY10" fmla="*/ 178984 h 982425"/>
                  <a:gd name="connsiteX11" fmla="*/ 709671 w 982905"/>
                  <a:gd name="connsiteY11" fmla="*/ 180264 h 982425"/>
                  <a:gd name="connsiteX12" fmla="*/ 708391 w 982905"/>
                  <a:gd name="connsiteY12" fmla="*/ 249738 h 982425"/>
                  <a:gd name="connsiteX13" fmla="*/ 251357 w 982905"/>
                  <a:gd name="connsiteY13" fmla="*/ 684191 h 982425"/>
                  <a:gd name="connsiteX14" fmla="*/ 181879 w 982905"/>
                  <a:gd name="connsiteY14" fmla="*/ 683126 h 982425"/>
                  <a:gd name="connsiteX15" fmla="*/ 182945 w 982905"/>
                  <a:gd name="connsiteY15" fmla="*/ 613648 h 982425"/>
                  <a:gd name="connsiteX16" fmla="*/ 269797 w 982905"/>
                  <a:gd name="connsiteY16" fmla="*/ 529420 h 982425"/>
                  <a:gd name="connsiteX17" fmla="*/ 49285 w 982905"/>
                  <a:gd name="connsiteY17" fmla="*/ 530099 h 982425"/>
                  <a:gd name="connsiteX18" fmla="*/ 0 w 982905"/>
                  <a:gd name="connsiteY18" fmla="*/ 481116 h 982425"/>
                  <a:gd name="connsiteX19" fmla="*/ 48983 w 982905"/>
                  <a:gd name="connsiteY19" fmla="*/ 431831 h 982425"/>
                  <a:gd name="connsiteX20" fmla="*/ 258732 w 982905"/>
                  <a:gd name="connsiteY20" fmla="*/ 431186 h 982425"/>
                  <a:gd name="connsiteX21" fmla="*/ 178577 w 982905"/>
                  <a:gd name="connsiteY21" fmla="*/ 348533 h 982425"/>
                  <a:gd name="connsiteX22" fmla="*/ 179643 w 982905"/>
                  <a:gd name="connsiteY22" fmla="*/ 279054 h 982425"/>
                  <a:gd name="connsiteX23" fmla="*/ 249121 w 982905"/>
                  <a:gd name="connsiteY23" fmla="*/ 280121 h 982425"/>
                  <a:gd name="connsiteX24" fmla="*/ 413211 w 982905"/>
                  <a:gd name="connsiteY24" fmla="*/ 449322 h 982425"/>
                  <a:gd name="connsiteX25" fmla="*/ 416575 w 982905"/>
                  <a:gd name="connsiteY25" fmla="*/ 523966 h 982425"/>
                  <a:gd name="connsiteX26" fmla="*/ 797179 w 982905"/>
                  <a:gd name="connsiteY26" fmla="*/ 704459 h 982425"/>
                  <a:gd name="connsiteX27" fmla="*/ 727765 w 982905"/>
                  <a:gd name="connsiteY27" fmla="*/ 701280 h 982425"/>
                  <a:gd name="connsiteX28" fmla="*/ 568901 w 982905"/>
                  <a:gd name="connsiteY28" fmla="*/ 527162 h 982425"/>
                  <a:gd name="connsiteX29" fmla="*/ 567810 w 982905"/>
                  <a:gd name="connsiteY29" fmla="*/ 452451 h 982425"/>
                  <a:gd name="connsiteX30" fmla="*/ 737827 w 982905"/>
                  <a:gd name="connsiteY30" fmla="*/ 297328 h 982425"/>
                  <a:gd name="connsiteX31" fmla="*/ 807241 w 982905"/>
                  <a:gd name="connsiteY31" fmla="*/ 300507 h 982425"/>
                  <a:gd name="connsiteX32" fmla="*/ 804061 w 982905"/>
                  <a:gd name="connsiteY32" fmla="*/ 369921 h 982425"/>
                  <a:gd name="connsiteX33" fmla="*/ 714686 w 982905"/>
                  <a:gd name="connsiteY33" fmla="*/ 451466 h 982425"/>
                  <a:gd name="connsiteX34" fmla="*/ 935116 w 982905"/>
                  <a:gd name="connsiteY34" fmla="*/ 457498 h 982425"/>
                  <a:gd name="connsiteX35" fmla="*/ 982887 w 982905"/>
                  <a:gd name="connsiteY35" fmla="*/ 507958 h 982425"/>
                  <a:gd name="connsiteX36" fmla="*/ 932428 w 982905"/>
                  <a:gd name="connsiteY36" fmla="*/ 555730 h 982425"/>
                  <a:gd name="connsiteX37" fmla="*/ 722756 w 982905"/>
                  <a:gd name="connsiteY37" fmla="*/ 549992 h 982425"/>
                  <a:gd name="connsiteX38" fmla="*/ 800359 w 982905"/>
                  <a:gd name="connsiteY38" fmla="*/ 635046 h 982425"/>
                  <a:gd name="connsiteX39" fmla="*/ 797179 w 982905"/>
                  <a:gd name="connsiteY39" fmla="*/ 704459 h 982425"/>
                  <a:gd name="connsiteX40" fmla="*/ 506621 w 982905"/>
                  <a:gd name="connsiteY40" fmla="*/ 968537 h 982425"/>
                  <a:gd name="connsiteX41" fmla="*/ 471671 w 982905"/>
                  <a:gd name="connsiteY41" fmla="*/ 982420 h 982425"/>
                  <a:gd name="connsiteX42" fmla="*/ 423259 w 982905"/>
                  <a:gd name="connsiteY42" fmla="*/ 932575 h 982425"/>
                  <a:gd name="connsiteX43" fmla="*/ 426317 w 982905"/>
                  <a:gd name="connsiteY43" fmla="*/ 722846 h 982425"/>
                  <a:gd name="connsiteX44" fmla="*/ 342262 w 982905"/>
                  <a:gd name="connsiteY44" fmla="*/ 801529 h 982425"/>
                  <a:gd name="connsiteX45" fmla="*/ 272813 w 982905"/>
                  <a:gd name="connsiteY45" fmla="*/ 799237 h 982425"/>
                  <a:gd name="connsiteX46" fmla="*/ 275106 w 982905"/>
                  <a:gd name="connsiteY46" fmla="*/ 729788 h 982425"/>
                  <a:gd name="connsiteX47" fmla="*/ 447180 w 982905"/>
                  <a:gd name="connsiteY47" fmla="*/ 568712 h 982425"/>
                  <a:gd name="connsiteX48" fmla="*/ 521871 w 982905"/>
                  <a:gd name="connsiteY48" fmla="*/ 566667 h 982425"/>
                  <a:gd name="connsiteX49" fmla="*/ 679154 w 982905"/>
                  <a:gd name="connsiteY49" fmla="*/ 734688 h 982425"/>
                  <a:gd name="connsiteX50" fmla="*/ 676861 w 982905"/>
                  <a:gd name="connsiteY50" fmla="*/ 804137 h 982425"/>
                  <a:gd name="connsiteX51" fmla="*/ 607413 w 982905"/>
                  <a:gd name="connsiteY51" fmla="*/ 801844 h 982425"/>
                  <a:gd name="connsiteX52" fmla="*/ 524732 w 982905"/>
                  <a:gd name="connsiteY52" fmla="*/ 713518 h 982425"/>
                  <a:gd name="connsiteX53" fmla="*/ 521517 w 982905"/>
                  <a:gd name="connsiteY53" fmla="*/ 934007 h 982425"/>
                  <a:gd name="connsiteX54" fmla="*/ 506621 w 982905"/>
                  <a:gd name="connsiteY54" fmla="*/ 968537 h 98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82905" h="982425">
                    <a:moveTo>
                      <a:pt x="538685" y="413306"/>
                    </a:moveTo>
                    <a:cubicBezTo>
                      <a:pt x="505262" y="445273"/>
                      <a:pt x="485724" y="437252"/>
                      <a:pt x="464031" y="416441"/>
                    </a:cubicBezTo>
                    <a:lnTo>
                      <a:pt x="304315" y="250731"/>
                    </a:lnTo>
                    <a:cubicBezTo>
                      <a:pt x="285484" y="231193"/>
                      <a:pt x="286056" y="200088"/>
                      <a:pt x="305595" y="181256"/>
                    </a:cubicBezTo>
                    <a:cubicBezTo>
                      <a:pt x="325133" y="162425"/>
                      <a:pt x="356238" y="162998"/>
                      <a:pt x="375069" y="182536"/>
                    </a:cubicBezTo>
                    <a:lnTo>
                      <a:pt x="459029" y="269647"/>
                    </a:lnTo>
                    <a:lnTo>
                      <a:pt x="459029" y="49134"/>
                    </a:lnTo>
                    <a:cubicBezTo>
                      <a:pt x="459029" y="21998"/>
                      <a:pt x="481027" y="0"/>
                      <a:pt x="508163" y="0"/>
                    </a:cubicBezTo>
                    <a:cubicBezTo>
                      <a:pt x="535299" y="0"/>
                      <a:pt x="557297" y="21998"/>
                      <a:pt x="557297" y="49134"/>
                    </a:cubicBezTo>
                    <a:lnTo>
                      <a:pt x="557297" y="258885"/>
                    </a:lnTo>
                    <a:lnTo>
                      <a:pt x="640196" y="178984"/>
                    </a:lnTo>
                    <a:cubicBezTo>
                      <a:pt x="659734" y="160153"/>
                      <a:pt x="690839" y="160726"/>
                      <a:pt x="709671" y="180264"/>
                    </a:cubicBezTo>
                    <a:cubicBezTo>
                      <a:pt x="728502" y="199802"/>
                      <a:pt x="727930" y="230907"/>
                      <a:pt x="708391" y="249738"/>
                    </a:cubicBezTo>
                    <a:close/>
                    <a:moveTo>
                      <a:pt x="251357" y="684191"/>
                    </a:moveTo>
                    <a:cubicBezTo>
                      <a:pt x="231877" y="703083"/>
                      <a:pt x="200771" y="702606"/>
                      <a:pt x="181879" y="683126"/>
                    </a:cubicBezTo>
                    <a:cubicBezTo>
                      <a:pt x="162988" y="663646"/>
                      <a:pt x="163465" y="632539"/>
                      <a:pt x="182945" y="613648"/>
                    </a:cubicBezTo>
                    <a:lnTo>
                      <a:pt x="269797" y="529420"/>
                    </a:lnTo>
                    <a:lnTo>
                      <a:pt x="49285" y="530099"/>
                    </a:lnTo>
                    <a:cubicBezTo>
                      <a:pt x="22149" y="530182"/>
                      <a:pt x="84" y="508252"/>
                      <a:pt x="0" y="481116"/>
                    </a:cubicBezTo>
                    <a:cubicBezTo>
                      <a:pt x="-83" y="453980"/>
                      <a:pt x="21847" y="431915"/>
                      <a:pt x="48983" y="431831"/>
                    </a:cubicBezTo>
                    <a:lnTo>
                      <a:pt x="258732" y="431186"/>
                    </a:lnTo>
                    <a:lnTo>
                      <a:pt x="178577" y="348533"/>
                    </a:lnTo>
                    <a:cubicBezTo>
                      <a:pt x="159685" y="329053"/>
                      <a:pt x="160163" y="297946"/>
                      <a:pt x="179643" y="279054"/>
                    </a:cubicBezTo>
                    <a:cubicBezTo>
                      <a:pt x="199123" y="260163"/>
                      <a:pt x="230230" y="260640"/>
                      <a:pt x="249121" y="280121"/>
                    </a:cubicBezTo>
                    <a:lnTo>
                      <a:pt x="413211" y="449322"/>
                    </a:lnTo>
                    <a:cubicBezTo>
                      <a:pt x="445280" y="482647"/>
                      <a:pt x="437319" y="502209"/>
                      <a:pt x="416575" y="523966"/>
                    </a:cubicBezTo>
                    <a:close/>
                    <a:moveTo>
                      <a:pt x="797179" y="704459"/>
                    </a:moveTo>
                    <a:cubicBezTo>
                      <a:pt x="777133" y="722749"/>
                      <a:pt x="746055" y="721326"/>
                      <a:pt x="727765" y="701280"/>
                    </a:cubicBezTo>
                    <a:lnTo>
                      <a:pt x="568901" y="527162"/>
                    </a:lnTo>
                    <a:cubicBezTo>
                      <a:pt x="537861" y="492877"/>
                      <a:pt x="546413" y="473566"/>
                      <a:pt x="567810" y="452451"/>
                    </a:cubicBezTo>
                    <a:lnTo>
                      <a:pt x="737827" y="297328"/>
                    </a:lnTo>
                    <a:cubicBezTo>
                      <a:pt x="757873" y="279038"/>
                      <a:pt x="788951" y="280461"/>
                      <a:pt x="807241" y="300507"/>
                    </a:cubicBezTo>
                    <a:cubicBezTo>
                      <a:pt x="825531" y="320553"/>
                      <a:pt x="824107" y="351631"/>
                      <a:pt x="804061" y="369921"/>
                    </a:cubicBezTo>
                    <a:lnTo>
                      <a:pt x="714686" y="451466"/>
                    </a:lnTo>
                    <a:lnTo>
                      <a:pt x="935116" y="457498"/>
                    </a:lnTo>
                    <a:cubicBezTo>
                      <a:pt x="962242" y="458241"/>
                      <a:pt x="983630" y="480833"/>
                      <a:pt x="982887" y="507958"/>
                    </a:cubicBezTo>
                    <a:cubicBezTo>
                      <a:pt x="982145" y="535084"/>
                      <a:pt x="959554" y="556472"/>
                      <a:pt x="932428" y="555730"/>
                    </a:cubicBezTo>
                    <a:lnTo>
                      <a:pt x="722756" y="549992"/>
                    </a:lnTo>
                    <a:lnTo>
                      <a:pt x="800359" y="635046"/>
                    </a:lnTo>
                    <a:cubicBezTo>
                      <a:pt x="818649" y="655092"/>
                      <a:pt x="817225" y="686169"/>
                      <a:pt x="797179" y="704459"/>
                    </a:cubicBezTo>
                    <a:close/>
                    <a:moveTo>
                      <a:pt x="506621" y="968537"/>
                    </a:moveTo>
                    <a:cubicBezTo>
                      <a:pt x="497600" y="977298"/>
                      <a:pt x="485238" y="982618"/>
                      <a:pt x="471671" y="982420"/>
                    </a:cubicBezTo>
                    <a:cubicBezTo>
                      <a:pt x="444538" y="982024"/>
                      <a:pt x="422863" y="959708"/>
                      <a:pt x="423259" y="932575"/>
                    </a:cubicBezTo>
                    <a:lnTo>
                      <a:pt x="426317" y="722846"/>
                    </a:lnTo>
                    <a:lnTo>
                      <a:pt x="342262" y="801529"/>
                    </a:lnTo>
                    <a:cubicBezTo>
                      <a:pt x="322451" y="820074"/>
                      <a:pt x="291358" y="819048"/>
                      <a:pt x="272813" y="799237"/>
                    </a:cubicBezTo>
                    <a:cubicBezTo>
                      <a:pt x="254269" y="779427"/>
                      <a:pt x="255295" y="748333"/>
                      <a:pt x="275106" y="729788"/>
                    </a:cubicBezTo>
                    <a:lnTo>
                      <a:pt x="447180" y="568712"/>
                    </a:lnTo>
                    <a:cubicBezTo>
                      <a:pt x="481065" y="537237"/>
                      <a:pt x="500484" y="545542"/>
                      <a:pt x="521871" y="566667"/>
                    </a:cubicBezTo>
                    <a:lnTo>
                      <a:pt x="679154" y="734688"/>
                    </a:lnTo>
                    <a:cubicBezTo>
                      <a:pt x="697698" y="754499"/>
                      <a:pt x="696672" y="785592"/>
                      <a:pt x="676861" y="804137"/>
                    </a:cubicBezTo>
                    <a:cubicBezTo>
                      <a:pt x="657051" y="822681"/>
                      <a:pt x="625957" y="821655"/>
                      <a:pt x="607413" y="801844"/>
                    </a:cubicBezTo>
                    <a:lnTo>
                      <a:pt x="524732" y="713518"/>
                    </a:lnTo>
                    <a:lnTo>
                      <a:pt x="521517" y="934007"/>
                    </a:lnTo>
                    <a:cubicBezTo>
                      <a:pt x="521319" y="947574"/>
                      <a:pt x="515641" y="959776"/>
                      <a:pt x="506621" y="96853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24" name="Freeform 21">
                <a:extLst>
                  <a:ext uri="{FF2B5EF4-FFF2-40B4-BE49-F238E27FC236}">
                    <a16:creationId xmlns:a16="http://schemas.microsoft.com/office/drawing/2014/main" id="{60D6B535-14B3-4279-8712-11CEF6720C3E}"/>
                  </a:ext>
                </a:extLst>
              </p:cNvPr>
              <p:cNvSpPr/>
              <p:nvPr/>
            </p:nvSpPr>
            <p:spPr>
              <a:xfrm rot="21587734">
                <a:off x="7239908" y="4780452"/>
                <a:ext cx="270524" cy="347591"/>
              </a:xfrm>
              <a:custGeom>
                <a:avLst/>
                <a:gdLst>
                  <a:gd name="connsiteX0" fmla="*/ 596712 w 672206"/>
                  <a:gd name="connsiteY0" fmla="*/ 671028 h 863706"/>
                  <a:gd name="connsiteX1" fmla="*/ 73555 w 672206"/>
                  <a:gd name="connsiteY1" fmla="*/ 671028 h 863706"/>
                  <a:gd name="connsiteX2" fmla="*/ 73555 w 672206"/>
                  <a:gd name="connsiteY2" fmla="*/ 716919 h 863706"/>
                  <a:gd name="connsiteX3" fmla="*/ 596712 w 672206"/>
                  <a:gd name="connsiteY3" fmla="*/ 716919 h 863706"/>
                  <a:gd name="connsiteX4" fmla="*/ 424162 w 672206"/>
                  <a:gd name="connsiteY4" fmla="*/ 575804 h 863706"/>
                  <a:gd name="connsiteX5" fmla="*/ 73555 w 672206"/>
                  <a:gd name="connsiteY5" fmla="*/ 575804 h 863706"/>
                  <a:gd name="connsiteX6" fmla="*/ 73555 w 672206"/>
                  <a:gd name="connsiteY6" fmla="*/ 621695 h 863706"/>
                  <a:gd name="connsiteX7" fmla="*/ 424162 w 672206"/>
                  <a:gd name="connsiteY7" fmla="*/ 621695 h 863706"/>
                  <a:gd name="connsiteX8" fmla="*/ 596713 w 672206"/>
                  <a:gd name="connsiteY8" fmla="*/ 480580 h 863706"/>
                  <a:gd name="connsiteX9" fmla="*/ 73555 w 672206"/>
                  <a:gd name="connsiteY9" fmla="*/ 480580 h 863706"/>
                  <a:gd name="connsiteX10" fmla="*/ 73555 w 672206"/>
                  <a:gd name="connsiteY10" fmla="*/ 526472 h 863706"/>
                  <a:gd name="connsiteX11" fmla="*/ 596712 w 672206"/>
                  <a:gd name="connsiteY11" fmla="*/ 526471 h 863706"/>
                  <a:gd name="connsiteX12" fmla="*/ 424009 w 672206"/>
                  <a:gd name="connsiteY12" fmla="*/ 385357 h 863706"/>
                  <a:gd name="connsiteX13" fmla="*/ 73708 w 672206"/>
                  <a:gd name="connsiteY13" fmla="*/ 385357 h 863706"/>
                  <a:gd name="connsiteX14" fmla="*/ 73708 w 672206"/>
                  <a:gd name="connsiteY14" fmla="*/ 431248 h 863706"/>
                  <a:gd name="connsiteX15" fmla="*/ 424009 w 672206"/>
                  <a:gd name="connsiteY15" fmla="*/ 431248 h 863706"/>
                  <a:gd name="connsiteX16" fmla="*/ 596712 w 672206"/>
                  <a:gd name="connsiteY16" fmla="*/ 290133 h 863706"/>
                  <a:gd name="connsiteX17" fmla="*/ 73555 w 672206"/>
                  <a:gd name="connsiteY17" fmla="*/ 290133 h 863706"/>
                  <a:gd name="connsiteX18" fmla="*/ 73555 w 672206"/>
                  <a:gd name="connsiteY18" fmla="*/ 336024 h 863706"/>
                  <a:gd name="connsiteX19" fmla="*/ 596712 w 672206"/>
                  <a:gd name="connsiteY19" fmla="*/ 336024 h 863706"/>
                  <a:gd name="connsiteX20" fmla="*/ 621083 w 672206"/>
                  <a:gd name="connsiteY20" fmla="*/ 114866 h 863706"/>
                  <a:gd name="connsiteX21" fmla="*/ 624034 w 672206"/>
                  <a:gd name="connsiteY21" fmla="*/ 115163 h 863706"/>
                  <a:gd name="connsiteX22" fmla="*/ 672206 w 672206"/>
                  <a:gd name="connsiteY22" fmla="*/ 174268 h 863706"/>
                  <a:gd name="connsiteX23" fmla="*/ 672206 w 672206"/>
                  <a:gd name="connsiteY23" fmla="*/ 803375 h 863706"/>
                  <a:gd name="connsiteX24" fmla="*/ 611876 w 672206"/>
                  <a:gd name="connsiteY24" fmla="*/ 863706 h 863706"/>
                  <a:gd name="connsiteX25" fmla="*/ 60331 w 672206"/>
                  <a:gd name="connsiteY25" fmla="*/ 863705 h 863706"/>
                  <a:gd name="connsiteX26" fmla="*/ 0 w 672206"/>
                  <a:gd name="connsiteY26" fmla="*/ 803375 h 863706"/>
                  <a:gd name="connsiteX27" fmla="*/ 0 w 672206"/>
                  <a:gd name="connsiteY27" fmla="*/ 174268 h 863706"/>
                  <a:gd name="connsiteX28" fmla="*/ 48172 w 672206"/>
                  <a:gd name="connsiteY28" fmla="*/ 115163 h 863706"/>
                  <a:gd name="connsiteX29" fmla="*/ 51123 w 672206"/>
                  <a:gd name="connsiteY29" fmla="*/ 114866 h 863706"/>
                  <a:gd name="connsiteX30" fmla="*/ 50044 w 672206"/>
                  <a:gd name="connsiteY30" fmla="*/ 125571 h 863706"/>
                  <a:gd name="connsiteX31" fmla="*/ 141657 w 672206"/>
                  <a:gd name="connsiteY31" fmla="*/ 217185 h 863706"/>
                  <a:gd name="connsiteX32" fmla="*/ 530548 w 672206"/>
                  <a:gd name="connsiteY32" fmla="*/ 217185 h 863706"/>
                  <a:gd name="connsiteX33" fmla="*/ 622161 w 672206"/>
                  <a:gd name="connsiteY33" fmla="*/ 125571 h 863706"/>
                  <a:gd name="connsiteX34" fmla="*/ 336103 w 672206"/>
                  <a:gd name="connsiteY34" fmla="*/ 50990 h 863706"/>
                  <a:gd name="connsiteX35" fmla="*/ 286387 w 672206"/>
                  <a:gd name="connsiteY35" fmla="*/ 100705 h 863706"/>
                  <a:gd name="connsiteX36" fmla="*/ 336102 w 672206"/>
                  <a:gd name="connsiteY36" fmla="*/ 150421 h 863706"/>
                  <a:gd name="connsiteX37" fmla="*/ 385818 w 672206"/>
                  <a:gd name="connsiteY37" fmla="*/ 100705 h 863706"/>
                  <a:gd name="connsiteX38" fmla="*/ 336103 w 672206"/>
                  <a:gd name="connsiteY38" fmla="*/ 50990 h 863706"/>
                  <a:gd name="connsiteX39" fmla="*/ 400266 w 672206"/>
                  <a:gd name="connsiteY39" fmla="*/ 0 h 863706"/>
                  <a:gd name="connsiteX40" fmla="*/ 457841 w 672206"/>
                  <a:gd name="connsiteY40" fmla="*/ 57576 h 863706"/>
                  <a:gd name="connsiteX41" fmla="*/ 457841 w 672206"/>
                  <a:gd name="connsiteY41" fmla="*/ 72571 h 863706"/>
                  <a:gd name="connsiteX42" fmla="*/ 522252 w 672206"/>
                  <a:gd name="connsiteY42" fmla="*/ 72571 h 863706"/>
                  <a:gd name="connsiteX43" fmla="*/ 575253 w 672206"/>
                  <a:gd name="connsiteY43" fmla="*/ 125572 h 863706"/>
                  <a:gd name="connsiteX44" fmla="*/ 522252 w 672206"/>
                  <a:gd name="connsiteY44" fmla="*/ 178573 h 863706"/>
                  <a:gd name="connsiteX45" fmla="*/ 149953 w 672206"/>
                  <a:gd name="connsiteY45" fmla="*/ 178573 h 863706"/>
                  <a:gd name="connsiteX46" fmla="*/ 101117 w 672206"/>
                  <a:gd name="connsiteY46" fmla="*/ 146202 h 863706"/>
                  <a:gd name="connsiteX47" fmla="*/ 96952 w 672206"/>
                  <a:gd name="connsiteY47" fmla="*/ 125572 h 863706"/>
                  <a:gd name="connsiteX48" fmla="*/ 101117 w 672206"/>
                  <a:gd name="connsiteY48" fmla="*/ 104941 h 863706"/>
                  <a:gd name="connsiteX49" fmla="*/ 149953 w 672206"/>
                  <a:gd name="connsiteY49" fmla="*/ 72571 h 863706"/>
                  <a:gd name="connsiteX50" fmla="*/ 214364 w 672206"/>
                  <a:gd name="connsiteY50" fmla="*/ 72571 h 863706"/>
                  <a:gd name="connsiteX51" fmla="*/ 214364 w 672206"/>
                  <a:gd name="connsiteY51" fmla="*/ 57576 h 863706"/>
                  <a:gd name="connsiteX52" fmla="*/ 271940 w 672206"/>
                  <a:gd name="connsiteY52" fmla="*/ 0 h 86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2206" h="863706">
                    <a:moveTo>
                      <a:pt x="596712" y="671028"/>
                    </a:moveTo>
                    <a:lnTo>
                      <a:pt x="73555" y="671028"/>
                    </a:lnTo>
                    <a:lnTo>
                      <a:pt x="73555" y="716919"/>
                    </a:lnTo>
                    <a:lnTo>
                      <a:pt x="596712" y="716919"/>
                    </a:lnTo>
                    <a:close/>
                    <a:moveTo>
                      <a:pt x="424162" y="575804"/>
                    </a:moveTo>
                    <a:lnTo>
                      <a:pt x="73555" y="575804"/>
                    </a:lnTo>
                    <a:lnTo>
                      <a:pt x="73555" y="621695"/>
                    </a:lnTo>
                    <a:lnTo>
                      <a:pt x="424162" y="621695"/>
                    </a:lnTo>
                    <a:close/>
                    <a:moveTo>
                      <a:pt x="596713" y="480580"/>
                    </a:moveTo>
                    <a:lnTo>
                      <a:pt x="73555" y="480580"/>
                    </a:lnTo>
                    <a:lnTo>
                      <a:pt x="73555" y="526472"/>
                    </a:lnTo>
                    <a:lnTo>
                      <a:pt x="596712" y="526471"/>
                    </a:lnTo>
                    <a:close/>
                    <a:moveTo>
                      <a:pt x="424009" y="385357"/>
                    </a:moveTo>
                    <a:lnTo>
                      <a:pt x="73708" y="385357"/>
                    </a:lnTo>
                    <a:lnTo>
                      <a:pt x="73708" y="431248"/>
                    </a:lnTo>
                    <a:lnTo>
                      <a:pt x="424009" y="431248"/>
                    </a:lnTo>
                    <a:close/>
                    <a:moveTo>
                      <a:pt x="596712" y="290133"/>
                    </a:moveTo>
                    <a:lnTo>
                      <a:pt x="73555" y="290133"/>
                    </a:lnTo>
                    <a:lnTo>
                      <a:pt x="73555" y="336024"/>
                    </a:lnTo>
                    <a:lnTo>
                      <a:pt x="596712" y="336024"/>
                    </a:lnTo>
                    <a:close/>
                    <a:moveTo>
                      <a:pt x="621083" y="114866"/>
                    </a:moveTo>
                    <a:lnTo>
                      <a:pt x="624034" y="115163"/>
                    </a:lnTo>
                    <a:cubicBezTo>
                      <a:pt x="651526" y="120789"/>
                      <a:pt x="672206" y="145113"/>
                      <a:pt x="672206" y="174268"/>
                    </a:cubicBezTo>
                    <a:lnTo>
                      <a:pt x="672206" y="803375"/>
                    </a:lnTo>
                    <a:cubicBezTo>
                      <a:pt x="672205" y="836695"/>
                      <a:pt x="645195" y="863706"/>
                      <a:pt x="611876" y="863706"/>
                    </a:cubicBezTo>
                    <a:lnTo>
                      <a:pt x="60331" y="863705"/>
                    </a:lnTo>
                    <a:cubicBezTo>
                      <a:pt x="27010" y="863706"/>
                      <a:pt x="0" y="836695"/>
                      <a:pt x="0" y="803375"/>
                    </a:cubicBezTo>
                    <a:lnTo>
                      <a:pt x="0" y="174268"/>
                    </a:lnTo>
                    <a:cubicBezTo>
                      <a:pt x="0" y="145113"/>
                      <a:pt x="20680" y="120789"/>
                      <a:pt x="48172" y="115163"/>
                    </a:cubicBezTo>
                    <a:lnTo>
                      <a:pt x="51123" y="114866"/>
                    </a:lnTo>
                    <a:lnTo>
                      <a:pt x="50044" y="125571"/>
                    </a:lnTo>
                    <a:cubicBezTo>
                      <a:pt x="50044" y="176168"/>
                      <a:pt x="91061" y="217185"/>
                      <a:pt x="141657" y="217185"/>
                    </a:cubicBezTo>
                    <a:lnTo>
                      <a:pt x="530548" y="217185"/>
                    </a:lnTo>
                    <a:cubicBezTo>
                      <a:pt x="581145" y="217185"/>
                      <a:pt x="622162" y="176168"/>
                      <a:pt x="622161" y="125571"/>
                    </a:cubicBezTo>
                    <a:close/>
                    <a:moveTo>
                      <a:pt x="336103" y="50990"/>
                    </a:moveTo>
                    <a:cubicBezTo>
                      <a:pt x="308645" y="50990"/>
                      <a:pt x="286387" y="73248"/>
                      <a:pt x="286387" y="100705"/>
                    </a:cubicBezTo>
                    <a:cubicBezTo>
                      <a:pt x="286387" y="128162"/>
                      <a:pt x="308646" y="150421"/>
                      <a:pt x="336102" y="150421"/>
                    </a:cubicBezTo>
                    <a:cubicBezTo>
                      <a:pt x="363560" y="150420"/>
                      <a:pt x="385818" y="128162"/>
                      <a:pt x="385818" y="100705"/>
                    </a:cubicBezTo>
                    <a:cubicBezTo>
                      <a:pt x="385818" y="73248"/>
                      <a:pt x="363559" y="50990"/>
                      <a:pt x="336103" y="50990"/>
                    </a:cubicBezTo>
                    <a:close/>
                    <a:moveTo>
                      <a:pt x="400266" y="0"/>
                    </a:moveTo>
                    <a:cubicBezTo>
                      <a:pt x="432064" y="0"/>
                      <a:pt x="457841" y="25777"/>
                      <a:pt x="457841" y="57576"/>
                    </a:cubicBezTo>
                    <a:lnTo>
                      <a:pt x="457841" y="72571"/>
                    </a:lnTo>
                    <a:lnTo>
                      <a:pt x="522252" y="72571"/>
                    </a:lnTo>
                    <a:cubicBezTo>
                      <a:pt x="551524" y="72571"/>
                      <a:pt x="575254" y="96300"/>
                      <a:pt x="575253" y="125572"/>
                    </a:cubicBezTo>
                    <a:cubicBezTo>
                      <a:pt x="575253" y="154844"/>
                      <a:pt x="551524" y="178573"/>
                      <a:pt x="522252" y="178573"/>
                    </a:cubicBezTo>
                    <a:lnTo>
                      <a:pt x="149953" y="178573"/>
                    </a:lnTo>
                    <a:cubicBezTo>
                      <a:pt x="127999" y="178573"/>
                      <a:pt x="109163" y="165225"/>
                      <a:pt x="101117" y="146202"/>
                    </a:cubicBezTo>
                    <a:lnTo>
                      <a:pt x="96952" y="125572"/>
                    </a:lnTo>
                    <a:lnTo>
                      <a:pt x="101117" y="104941"/>
                    </a:lnTo>
                    <a:cubicBezTo>
                      <a:pt x="109163" y="85919"/>
                      <a:pt x="127999" y="72571"/>
                      <a:pt x="149953" y="72571"/>
                    </a:cubicBezTo>
                    <a:lnTo>
                      <a:pt x="214364" y="72571"/>
                    </a:lnTo>
                    <a:lnTo>
                      <a:pt x="214364" y="57576"/>
                    </a:lnTo>
                    <a:cubicBezTo>
                      <a:pt x="214364" y="25777"/>
                      <a:pt x="240141" y="0"/>
                      <a:pt x="27194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25" name="TextBox 22">
                <a:extLst>
                  <a:ext uri="{FF2B5EF4-FFF2-40B4-BE49-F238E27FC236}">
                    <a16:creationId xmlns:a16="http://schemas.microsoft.com/office/drawing/2014/main" id="{B3E0C45C-8731-4680-BF6B-F613ABAC5230}"/>
                  </a:ext>
                </a:extLst>
              </p:cNvPr>
              <p:cNvSpPr txBox="1"/>
              <p:nvPr/>
            </p:nvSpPr>
            <p:spPr>
              <a:xfrm rot="21587734">
                <a:off x="7069919" y="2188701"/>
                <a:ext cx="200224" cy="401427"/>
              </a:xfrm>
              <a:custGeom>
                <a:avLst/>
                <a:gdLst>
                  <a:gd name="connsiteX0" fmla="*/ 204952 w 497521"/>
                  <a:gd name="connsiteY0" fmla="*/ 756542 h 997476"/>
                  <a:gd name="connsiteX1" fmla="*/ 288815 w 497521"/>
                  <a:gd name="connsiteY1" fmla="*/ 790252 h 997476"/>
                  <a:gd name="connsiteX2" fmla="*/ 322535 w 497521"/>
                  <a:gd name="connsiteY2" fmla="*/ 877514 h 997476"/>
                  <a:gd name="connsiteX3" fmla="*/ 290689 w 497521"/>
                  <a:gd name="connsiteY3" fmla="*/ 963448 h 997476"/>
                  <a:gd name="connsiteX4" fmla="*/ 206104 w 497521"/>
                  <a:gd name="connsiteY4" fmla="*/ 997476 h 997476"/>
                  <a:gd name="connsiteX5" fmla="*/ 121088 w 497521"/>
                  <a:gd name="connsiteY5" fmla="*/ 962592 h 997476"/>
                  <a:gd name="connsiteX6" fmla="*/ 89675 w 497521"/>
                  <a:gd name="connsiteY6" fmla="*/ 877585 h 997476"/>
                  <a:gd name="connsiteX7" fmla="*/ 123105 w 497521"/>
                  <a:gd name="connsiteY7" fmla="*/ 790693 h 997476"/>
                  <a:gd name="connsiteX8" fmla="*/ 204952 w 497521"/>
                  <a:gd name="connsiteY8" fmla="*/ 756542 h 997476"/>
                  <a:gd name="connsiteX9" fmla="*/ 220325 w 497521"/>
                  <a:gd name="connsiteY9" fmla="*/ 0 h 997476"/>
                  <a:gd name="connsiteX10" fmla="*/ 381999 w 497521"/>
                  <a:gd name="connsiteY10" fmla="*/ 35107 h 997476"/>
                  <a:gd name="connsiteX11" fmla="*/ 470555 w 497521"/>
                  <a:gd name="connsiteY11" fmla="*/ 122020 h 997476"/>
                  <a:gd name="connsiteX12" fmla="*/ 497513 w 497521"/>
                  <a:gd name="connsiteY12" fmla="*/ 233123 h 997476"/>
                  <a:gd name="connsiteX13" fmla="*/ 457841 w 497521"/>
                  <a:gd name="connsiteY13" fmla="*/ 377306 h 997476"/>
                  <a:gd name="connsiteX14" fmla="*/ 378279 w 497521"/>
                  <a:gd name="connsiteY14" fmla="*/ 488440 h 997476"/>
                  <a:gd name="connsiteX15" fmla="*/ 317042 w 497521"/>
                  <a:gd name="connsiteY15" fmla="*/ 598117 h 997476"/>
                  <a:gd name="connsiteX16" fmla="*/ 308293 w 497521"/>
                  <a:gd name="connsiteY16" fmla="*/ 693213 h 997476"/>
                  <a:gd name="connsiteX17" fmla="*/ 111457 w 497521"/>
                  <a:gd name="connsiteY17" fmla="*/ 693213 h 997476"/>
                  <a:gd name="connsiteX18" fmla="*/ 110162 w 497521"/>
                  <a:gd name="connsiteY18" fmla="*/ 641371 h 997476"/>
                  <a:gd name="connsiteX19" fmla="*/ 131376 w 497521"/>
                  <a:gd name="connsiteY19" fmla="*/ 531371 h 997476"/>
                  <a:gd name="connsiteX20" fmla="*/ 194404 w 497521"/>
                  <a:gd name="connsiteY20" fmla="*/ 422343 h 997476"/>
                  <a:gd name="connsiteX21" fmla="*/ 247865 w 497521"/>
                  <a:gd name="connsiteY21" fmla="*/ 343609 h 997476"/>
                  <a:gd name="connsiteX22" fmla="*/ 268278 w 497521"/>
                  <a:gd name="connsiteY22" fmla="*/ 270708 h 997476"/>
                  <a:gd name="connsiteX23" fmla="*/ 243168 w 497521"/>
                  <a:gd name="connsiteY23" fmla="*/ 210604 h 997476"/>
                  <a:gd name="connsiteX24" fmla="*/ 168484 w 497521"/>
                  <a:gd name="connsiteY24" fmla="*/ 186466 h 997476"/>
                  <a:gd name="connsiteX25" fmla="*/ 163300 w 497521"/>
                  <a:gd name="connsiteY25" fmla="*/ 186466 h 997476"/>
                  <a:gd name="connsiteX26" fmla="*/ 100767 w 497521"/>
                  <a:gd name="connsiteY26" fmla="*/ 195862 h 997476"/>
                  <a:gd name="connsiteX27" fmla="*/ 44064 w 497521"/>
                  <a:gd name="connsiteY27" fmla="*/ 222755 h 997476"/>
                  <a:gd name="connsiteX28" fmla="*/ 0 w 497521"/>
                  <a:gd name="connsiteY28" fmla="*/ 54386 h 997476"/>
                  <a:gd name="connsiteX29" fmla="*/ 91208 w 497521"/>
                  <a:gd name="connsiteY29" fmla="*/ 17481 h 997476"/>
                  <a:gd name="connsiteX30" fmla="*/ 220325 w 497521"/>
                  <a:gd name="connsiteY30" fmla="*/ 0 h 9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21" h="997476">
                    <a:moveTo>
                      <a:pt x="204952" y="756542"/>
                    </a:moveTo>
                    <a:cubicBezTo>
                      <a:pt x="239534" y="757120"/>
                      <a:pt x="267489" y="768357"/>
                      <a:pt x="288815" y="790252"/>
                    </a:cubicBezTo>
                    <a:cubicBezTo>
                      <a:pt x="310142" y="812148"/>
                      <a:pt x="321381" y="841235"/>
                      <a:pt x="322535" y="877514"/>
                    </a:cubicBezTo>
                    <a:cubicBezTo>
                      <a:pt x="322079" y="912791"/>
                      <a:pt x="311464" y="941436"/>
                      <a:pt x="290689" y="963448"/>
                    </a:cubicBezTo>
                    <a:cubicBezTo>
                      <a:pt x="269914" y="985461"/>
                      <a:pt x="241720" y="996803"/>
                      <a:pt x="206104" y="997476"/>
                    </a:cubicBezTo>
                    <a:cubicBezTo>
                      <a:pt x="169984" y="996657"/>
                      <a:pt x="141645" y="985029"/>
                      <a:pt x="121088" y="962592"/>
                    </a:cubicBezTo>
                    <a:cubicBezTo>
                      <a:pt x="100530" y="940155"/>
                      <a:pt x="90059" y="911819"/>
                      <a:pt x="89675" y="877585"/>
                    </a:cubicBezTo>
                    <a:cubicBezTo>
                      <a:pt x="90444" y="841344"/>
                      <a:pt x="101587" y="812380"/>
                      <a:pt x="123105" y="790693"/>
                    </a:cubicBezTo>
                    <a:cubicBezTo>
                      <a:pt x="144624" y="769006"/>
                      <a:pt x="171906" y="757622"/>
                      <a:pt x="204952" y="756542"/>
                    </a:cubicBezTo>
                    <a:close/>
                    <a:moveTo>
                      <a:pt x="220325" y="0"/>
                    </a:moveTo>
                    <a:cubicBezTo>
                      <a:pt x="287363" y="767"/>
                      <a:pt x="341254" y="12469"/>
                      <a:pt x="381999" y="35107"/>
                    </a:cubicBezTo>
                    <a:cubicBezTo>
                      <a:pt x="422744" y="57746"/>
                      <a:pt x="452262" y="86717"/>
                      <a:pt x="470555" y="122020"/>
                    </a:cubicBezTo>
                    <a:cubicBezTo>
                      <a:pt x="488848" y="157324"/>
                      <a:pt x="497834" y="194358"/>
                      <a:pt x="497513" y="233123"/>
                    </a:cubicBezTo>
                    <a:cubicBezTo>
                      <a:pt x="495870" y="287826"/>
                      <a:pt x="482646" y="335887"/>
                      <a:pt x="457841" y="377306"/>
                    </a:cubicBezTo>
                    <a:cubicBezTo>
                      <a:pt x="433036" y="418725"/>
                      <a:pt x="406515" y="455769"/>
                      <a:pt x="378279" y="488440"/>
                    </a:cubicBezTo>
                    <a:cubicBezTo>
                      <a:pt x="344744" y="530264"/>
                      <a:pt x="324332" y="566823"/>
                      <a:pt x="317042" y="598117"/>
                    </a:cubicBezTo>
                    <a:cubicBezTo>
                      <a:pt x="309751" y="629410"/>
                      <a:pt x="306835" y="661109"/>
                      <a:pt x="308293" y="693213"/>
                    </a:cubicBezTo>
                    <a:lnTo>
                      <a:pt x="111457" y="693213"/>
                    </a:lnTo>
                    <a:lnTo>
                      <a:pt x="110162" y="641371"/>
                    </a:lnTo>
                    <a:cubicBezTo>
                      <a:pt x="110188" y="603976"/>
                      <a:pt x="117259" y="567309"/>
                      <a:pt x="131376" y="531371"/>
                    </a:cubicBezTo>
                    <a:cubicBezTo>
                      <a:pt x="145493" y="495434"/>
                      <a:pt x="166503" y="459091"/>
                      <a:pt x="194404" y="422343"/>
                    </a:cubicBezTo>
                    <a:cubicBezTo>
                      <a:pt x="216761" y="394154"/>
                      <a:pt x="234582" y="367910"/>
                      <a:pt x="247865" y="343609"/>
                    </a:cubicBezTo>
                    <a:cubicBezTo>
                      <a:pt x="261150" y="319309"/>
                      <a:pt x="267954" y="295008"/>
                      <a:pt x="268278" y="270708"/>
                    </a:cubicBezTo>
                    <a:cubicBezTo>
                      <a:pt x="268251" y="246218"/>
                      <a:pt x="259881" y="226184"/>
                      <a:pt x="243168" y="210604"/>
                    </a:cubicBezTo>
                    <a:cubicBezTo>
                      <a:pt x="226454" y="195025"/>
                      <a:pt x="201560" y="186979"/>
                      <a:pt x="168484" y="186466"/>
                    </a:cubicBezTo>
                    <a:lnTo>
                      <a:pt x="163300" y="186466"/>
                    </a:lnTo>
                    <a:cubicBezTo>
                      <a:pt x="142779" y="186520"/>
                      <a:pt x="121935" y="189652"/>
                      <a:pt x="100767" y="195862"/>
                    </a:cubicBezTo>
                    <a:cubicBezTo>
                      <a:pt x="79597" y="202072"/>
                      <a:pt x="60697" y="211036"/>
                      <a:pt x="44064" y="222755"/>
                    </a:cubicBezTo>
                    <a:lnTo>
                      <a:pt x="0" y="54386"/>
                    </a:lnTo>
                    <a:cubicBezTo>
                      <a:pt x="22545" y="40789"/>
                      <a:pt x="52948" y="28488"/>
                      <a:pt x="91208" y="17481"/>
                    </a:cubicBezTo>
                    <a:cubicBezTo>
                      <a:pt x="129468" y="6474"/>
                      <a:pt x="172507" y="647"/>
                      <a:pt x="220325" y="0"/>
                    </a:cubicBezTo>
                    <a:close/>
                  </a:path>
                </a:pathLst>
              </a:custGeom>
              <a:grpFill/>
              <a:ln>
                <a:noFill/>
              </a:ln>
              <a:effectLst/>
            </p:spPr>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7200" dirty="0">
                  <a:latin typeface="Arial" panose="020B0604020202020204" pitchFamily="34" charset="0"/>
                  <a:ea typeface="Kozuka Gothic Pr6N H" panose="020B0800000000000000" pitchFamily="34" charset="-128"/>
                  <a:cs typeface="Arial" panose="020B0604020202020204" pitchFamily="34" charset="0"/>
                </a:endParaRPr>
              </a:p>
            </p:txBody>
          </p:sp>
          <p:sp>
            <p:nvSpPr>
              <p:cNvPr id="26" name="Freeform 23">
                <a:extLst>
                  <a:ext uri="{FF2B5EF4-FFF2-40B4-BE49-F238E27FC236}">
                    <a16:creationId xmlns:a16="http://schemas.microsoft.com/office/drawing/2014/main" id="{43D41646-7D02-485C-9BE7-EC3A399E2E13}"/>
                  </a:ext>
                </a:extLst>
              </p:cNvPr>
              <p:cNvSpPr/>
              <p:nvPr/>
            </p:nvSpPr>
            <p:spPr>
              <a:xfrm>
                <a:off x="6326757" y="3371405"/>
                <a:ext cx="267387" cy="412588"/>
              </a:xfrm>
              <a:custGeom>
                <a:avLst/>
                <a:gdLst>
                  <a:gd name="connsiteX0" fmla="*/ 119703 w 664414"/>
                  <a:gd name="connsiteY0" fmla="*/ 898070 h 1025220"/>
                  <a:gd name="connsiteX1" fmla="*/ 544710 w 664414"/>
                  <a:gd name="connsiteY1" fmla="*/ 898070 h 1025220"/>
                  <a:gd name="connsiteX2" fmla="*/ 544710 w 664414"/>
                  <a:gd name="connsiteY2" fmla="*/ 915345 h 1025220"/>
                  <a:gd name="connsiteX3" fmla="*/ 119703 w 664414"/>
                  <a:gd name="connsiteY3" fmla="*/ 915345 h 1025220"/>
                  <a:gd name="connsiteX4" fmla="*/ 119703 w 664414"/>
                  <a:gd name="connsiteY4" fmla="*/ 792061 h 1025220"/>
                  <a:gd name="connsiteX5" fmla="*/ 544710 w 664414"/>
                  <a:gd name="connsiteY5" fmla="*/ 792061 h 1025220"/>
                  <a:gd name="connsiteX6" fmla="*/ 544710 w 664414"/>
                  <a:gd name="connsiteY6" fmla="*/ 809336 h 1025220"/>
                  <a:gd name="connsiteX7" fmla="*/ 119703 w 664414"/>
                  <a:gd name="connsiteY7" fmla="*/ 809336 h 1025220"/>
                  <a:gd name="connsiteX8" fmla="*/ 119703 w 664414"/>
                  <a:gd name="connsiteY8" fmla="*/ 686052 h 1025220"/>
                  <a:gd name="connsiteX9" fmla="*/ 544710 w 664414"/>
                  <a:gd name="connsiteY9" fmla="*/ 686052 h 1025220"/>
                  <a:gd name="connsiteX10" fmla="*/ 544710 w 664414"/>
                  <a:gd name="connsiteY10" fmla="*/ 703327 h 1025220"/>
                  <a:gd name="connsiteX11" fmla="*/ 119703 w 664414"/>
                  <a:gd name="connsiteY11" fmla="*/ 703327 h 1025220"/>
                  <a:gd name="connsiteX12" fmla="*/ 119703 w 664414"/>
                  <a:gd name="connsiteY12" fmla="*/ 580043 h 1025220"/>
                  <a:gd name="connsiteX13" fmla="*/ 544710 w 664414"/>
                  <a:gd name="connsiteY13" fmla="*/ 580043 h 1025220"/>
                  <a:gd name="connsiteX14" fmla="*/ 544710 w 664414"/>
                  <a:gd name="connsiteY14" fmla="*/ 597318 h 1025220"/>
                  <a:gd name="connsiteX15" fmla="*/ 119703 w 664414"/>
                  <a:gd name="connsiteY15" fmla="*/ 597318 h 1025220"/>
                  <a:gd name="connsiteX16" fmla="*/ 119703 w 664414"/>
                  <a:gd name="connsiteY16" fmla="*/ 474034 h 1025220"/>
                  <a:gd name="connsiteX17" fmla="*/ 544710 w 664414"/>
                  <a:gd name="connsiteY17" fmla="*/ 474034 h 1025220"/>
                  <a:gd name="connsiteX18" fmla="*/ 544710 w 664414"/>
                  <a:gd name="connsiteY18" fmla="*/ 491309 h 1025220"/>
                  <a:gd name="connsiteX19" fmla="*/ 119703 w 664414"/>
                  <a:gd name="connsiteY19" fmla="*/ 491309 h 1025220"/>
                  <a:gd name="connsiteX20" fmla="*/ 119703 w 664414"/>
                  <a:gd name="connsiteY20" fmla="*/ 368025 h 1025220"/>
                  <a:gd name="connsiteX21" fmla="*/ 544710 w 664414"/>
                  <a:gd name="connsiteY21" fmla="*/ 368025 h 1025220"/>
                  <a:gd name="connsiteX22" fmla="*/ 544710 w 664414"/>
                  <a:gd name="connsiteY22" fmla="*/ 385300 h 1025220"/>
                  <a:gd name="connsiteX23" fmla="*/ 119703 w 664414"/>
                  <a:gd name="connsiteY23" fmla="*/ 385300 h 1025220"/>
                  <a:gd name="connsiteX24" fmla="*/ 69518 w 664414"/>
                  <a:gd name="connsiteY24" fmla="*/ 268118 h 1025220"/>
                  <a:gd name="connsiteX25" fmla="*/ 37812 w 664414"/>
                  <a:gd name="connsiteY25" fmla="*/ 299824 h 1025220"/>
                  <a:gd name="connsiteX26" fmla="*/ 37812 w 664414"/>
                  <a:gd name="connsiteY26" fmla="*/ 952265 h 1025220"/>
                  <a:gd name="connsiteX27" fmla="*/ 69518 w 664414"/>
                  <a:gd name="connsiteY27" fmla="*/ 983971 h 1025220"/>
                  <a:gd name="connsiteX28" fmla="*/ 594896 w 664414"/>
                  <a:gd name="connsiteY28" fmla="*/ 983971 h 1025220"/>
                  <a:gd name="connsiteX29" fmla="*/ 626602 w 664414"/>
                  <a:gd name="connsiteY29" fmla="*/ 952265 h 1025220"/>
                  <a:gd name="connsiteX30" fmla="*/ 626602 w 664414"/>
                  <a:gd name="connsiteY30" fmla="*/ 299824 h 1025220"/>
                  <a:gd name="connsiteX31" fmla="*/ 594896 w 664414"/>
                  <a:gd name="connsiteY31" fmla="*/ 268118 h 1025220"/>
                  <a:gd name="connsiteX32" fmla="*/ 61398 w 664414"/>
                  <a:gd name="connsiteY32" fmla="*/ 129024 h 1025220"/>
                  <a:gd name="connsiteX33" fmla="*/ 93733 w 664414"/>
                  <a:gd name="connsiteY33" fmla="*/ 129024 h 1025220"/>
                  <a:gd name="connsiteX34" fmla="*/ 93733 w 664414"/>
                  <a:gd name="connsiteY34" fmla="*/ 178999 h 1025220"/>
                  <a:gd name="connsiteX35" fmla="*/ 132763 w 664414"/>
                  <a:gd name="connsiteY35" fmla="*/ 218029 h 1025220"/>
                  <a:gd name="connsiteX36" fmla="*/ 531651 w 664414"/>
                  <a:gd name="connsiteY36" fmla="*/ 218029 h 1025220"/>
                  <a:gd name="connsiteX37" fmla="*/ 570682 w 664414"/>
                  <a:gd name="connsiteY37" fmla="*/ 178999 h 1025220"/>
                  <a:gd name="connsiteX38" fmla="*/ 570682 w 664414"/>
                  <a:gd name="connsiteY38" fmla="*/ 129024 h 1025220"/>
                  <a:gd name="connsiteX39" fmla="*/ 603016 w 664414"/>
                  <a:gd name="connsiteY39" fmla="*/ 129024 h 1025220"/>
                  <a:gd name="connsiteX40" fmla="*/ 664414 w 664414"/>
                  <a:gd name="connsiteY40" fmla="*/ 190422 h 1025220"/>
                  <a:gd name="connsiteX41" fmla="*/ 664414 w 664414"/>
                  <a:gd name="connsiteY41" fmla="*/ 963822 h 1025220"/>
                  <a:gd name="connsiteX42" fmla="*/ 603016 w 664414"/>
                  <a:gd name="connsiteY42" fmla="*/ 1025220 h 1025220"/>
                  <a:gd name="connsiteX43" fmla="*/ 61398 w 664414"/>
                  <a:gd name="connsiteY43" fmla="*/ 1025220 h 1025220"/>
                  <a:gd name="connsiteX44" fmla="*/ 0 w 664414"/>
                  <a:gd name="connsiteY44" fmla="*/ 963822 h 1025220"/>
                  <a:gd name="connsiteX45" fmla="*/ 0 w 664414"/>
                  <a:gd name="connsiteY45" fmla="*/ 190422 h 1025220"/>
                  <a:gd name="connsiteX46" fmla="*/ 61398 w 664414"/>
                  <a:gd name="connsiteY46" fmla="*/ 129024 h 1025220"/>
                  <a:gd name="connsiteX47" fmla="*/ 332208 w 664414"/>
                  <a:gd name="connsiteY47" fmla="*/ 32436 h 1025220"/>
                  <a:gd name="connsiteX48" fmla="*/ 298231 w 664414"/>
                  <a:gd name="connsiteY48" fmla="*/ 67096 h 1025220"/>
                  <a:gd name="connsiteX49" fmla="*/ 332208 w 664414"/>
                  <a:gd name="connsiteY49" fmla="*/ 101756 h 1025220"/>
                  <a:gd name="connsiteX50" fmla="*/ 366184 w 664414"/>
                  <a:gd name="connsiteY50" fmla="*/ 67096 h 1025220"/>
                  <a:gd name="connsiteX51" fmla="*/ 332208 w 664414"/>
                  <a:gd name="connsiteY51" fmla="*/ 32436 h 1025220"/>
                  <a:gd name="connsiteX52" fmla="*/ 313560 w 664414"/>
                  <a:gd name="connsiteY52" fmla="*/ 0 h 1025220"/>
                  <a:gd name="connsiteX53" fmla="*/ 351094 w 664414"/>
                  <a:gd name="connsiteY53" fmla="*/ 0 h 1025220"/>
                  <a:gd name="connsiteX54" fmla="*/ 472797 w 664414"/>
                  <a:gd name="connsiteY54" fmla="*/ 84487 h 1025220"/>
                  <a:gd name="connsiteX55" fmla="*/ 477749 w 664414"/>
                  <a:gd name="connsiteY55" fmla="*/ 101495 h 1025220"/>
                  <a:gd name="connsiteX56" fmla="*/ 527521 w 664414"/>
                  <a:gd name="connsiteY56" fmla="*/ 101495 h 1025220"/>
                  <a:gd name="connsiteX57" fmla="*/ 555030 w 664414"/>
                  <a:gd name="connsiteY57" fmla="*/ 129557 h 1025220"/>
                  <a:gd name="connsiteX58" fmla="*/ 555030 w 664414"/>
                  <a:gd name="connsiteY58" fmla="*/ 173105 h 1025220"/>
                  <a:gd name="connsiteX59" fmla="*/ 527521 w 664414"/>
                  <a:gd name="connsiteY59" fmla="*/ 201167 h 1025220"/>
                  <a:gd name="connsiteX60" fmla="*/ 136894 w 664414"/>
                  <a:gd name="connsiteY60" fmla="*/ 201167 h 1025220"/>
                  <a:gd name="connsiteX61" fmla="*/ 109385 w 664414"/>
                  <a:gd name="connsiteY61" fmla="*/ 173105 h 1025220"/>
                  <a:gd name="connsiteX62" fmla="*/ 109385 w 664414"/>
                  <a:gd name="connsiteY62" fmla="*/ 129557 h 1025220"/>
                  <a:gd name="connsiteX63" fmla="*/ 136894 w 664414"/>
                  <a:gd name="connsiteY63" fmla="*/ 101495 h 1025220"/>
                  <a:gd name="connsiteX64" fmla="*/ 186905 w 664414"/>
                  <a:gd name="connsiteY64" fmla="*/ 101495 h 1025220"/>
                  <a:gd name="connsiteX65" fmla="*/ 191857 w 664414"/>
                  <a:gd name="connsiteY65" fmla="*/ 84487 h 1025220"/>
                  <a:gd name="connsiteX66" fmla="*/ 313560 w 664414"/>
                  <a:gd name="connsiteY66" fmla="*/ 0 h 102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4414" h="1025220">
                    <a:moveTo>
                      <a:pt x="119703" y="898070"/>
                    </a:moveTo>
                    <a:lnTo>
                      <a:pt x="544710" y="898070"/>
                    </a:lnTo>
                    <a:lnTo>
                      <a:pt x="544710" y="915345"/>
                    </a:lnTo>
                    <a:lnTo>
                      <a:pt x="119703" y="915345"/>
                    </a:lnTo>
                    <a:close/>
                    <a:moveTo>
                      <a:pt x="119703" y="792061"/>
                    </a:moveTo>
                    <a:lnTo>
                      <a:pt x="544710" y="792061"/>
                    </a:lnTo>
                    <a:lnTo>
                      <a:pt x="544710" y="809336"/>
                    </a:lnTo>
                    <a:lnTo>
                      <a:pt x="119703" y="809336"/>
                    </a:lnTo>
                    <a:close/>
                    <a:moveTo>
                      <a:pt x="119703" y="686052"/>
                    </a:moveTo>
                    <a:lnTo>
                      <a:pt x="544710" y="686052"/>
                    </a:lnTo>
                    <a:lnTo>
                      <a:pt x="544710" y="703327"/>
                    </a:lnTo>
                    <a:lnTo>
                      <a:pt x="119703" y="703327"/>
                    </a:lnTo>
                    <a:close/>
                    <a:moveTo>
                      <a:pt x="119703" y="580043"/>
                    </a:moveTo>
                    <a:lnTo>
                      <a:pt x="544710" y="580043"/>
                    </a:lnTo>
                    <a:lnTo>
                      <a:pt x="544710" y="597318"/>
                    </a:lnTo>
                    <a:lnTo>
                      <a:pt x="119703" y="597318"/>
                    </a:lnTo>
                    <a:close/>
                    <a:moveTo>
                      <a:pt x="119703" y="474034"/>
                    </a:moveTo>
                    <a:lnTo>
                      <a:pt x="544710" y="474034"/>
                    </a:lnTo>
                    <a:lnTo>
                      <a:pt x="544710" y="491309"/>
                    </a:lnTo>
                    <a:lnTo>
                      <a:pt x="119703" y="491309"/>
                    </a:lnTo>
                    <a:close/>
                    <a:moveTo>
                      <a:pt x="119703" y="368025"/>
                    </a:moveTo>
                    <a:lnTo>
                      <a:pt x="544710" y="368025"/>
                    </a:lnTo>
                    <a:lnTo>
                      <a:pt x="544710" y="385300"/>
                    </a:lnTo>
                    <a:lnTo>
                      <a:pt x="119703" y="385300"/>
                    </a:lnTo>
                    <a:close/>
                    <a:moveTo>
                      <a:pt x="69518" y="268118"/>
                    </a:moveTo>
                    <a:cubicBezTo>
                      <a:pt x="52008" y="268118"/>
                      <a:pt x="37812" y="282314"/>
                      <a:pt x="37812" y="299824"/>
                    </a:cubicBezTo>
                    <a:lnTo>
                      <a:pt x="37812" y="952265"/>
                    </a:lnTo>
                    <a:cubicBezTo>
                      <a:pt x="37812" y="969775"/>
                      <a:pt x="52008" y="983971"/>
                      <a:pt x="69518" y="983971"/>
                    </a:cubicBezTo>
                    <a:lnTo>
                      <a:pt x="594896" y="983971"/>
                    </a:lnTo>
                    <a:cubicBezTo>
                      <a:pt x="612406" y="983971"/>
                      <a:pt x="626602" y="969775"/>
                      <a:pt x="626602" y="952265"/>
                    </a:cubicBezTo>
                    <a:lnTo>
                      <a:pt x="626602" y="299824"/>
                    </a:lnTo>
                    <a:cubicBezTo>
                      <a:pt x="626602" y="282314"/>
                      <a:pt x="612406" y="268118"/>
                      <a:pt x="594896" y="268118"/>
                    </a:cubicBezTo>
                    <a:close/>
                    <a:moveTo>
                      <a:pt x="61398" y="129024"/>
                    </a:moveTo>
                    <a:lnTo>
                      <a:pt x="93733" y="129024"/>
                    </a:lnTo>
                    <a:lnTo>
                      <a:pt x="93733" y="178999"/>
                    </a:lnTo>
                    <a:cubicBezTo>
                      <a:pt x="93733" y="200555"/>
                      <a:pt x="111207" y="218029"/>
                      <a:pt x="132763" y="218029"/>
                    </a:cubicBezTo>
                    <a:lnTo>
                      <a:pt x="531651" y="218029"/>
                    </a:lnTo>
                    <a:cubicBezTo>
                      <a:pt x="553207" y="218029"/>
                      <a:pt x="570682" y="200555"/>
                      <a:pt x="570682" y="178999"/>
                    </a:cubicBezTo>
                    <a:lnTo>
                      <a:pt x="570682" y="129024"/>
                    </a:lnTo>
                    <a:lnTo>
                      <a:pt x="603016" y="129024"/>
                    </a:lnTo>
                    <a:cubicBezTo>
                      <a:pt x="636925" y="129024"/>
                      <a:pt x="664414" y="156513"/>
                      <a:pt x="664414" y="190422"/>
                    </a:cubicBezTo>
                    <a:lnTo>
                      <a:pt x="664414" y="963822"/>
                    </a:lnTo>
                    <a:cubicBezTo>
                      <a:pt x="664414" y="997731"/>
                      <a:pt x="636925" y="1025220"/>
                      <a:pt x="603016" y="1025220"/>
                    </a:cubicBezTo>
                    <a:lnTo>
                      <a:pt x="61398" y="1025220"/>
                    </a:lnTo>
                    <a:cubicBezTo>
                      <a:pt x="27489" y="1025220"/>
                      <a:pt x="0" y="997731"/>
                      <a:pt x="0" y="963822"/>
                    </a:cubicBezTo>
                    <a:lnTo>
                      <a:pt x="0" y="190422"/>
                    </a:lnTo>
                    <a:cubicBezTo>
                      <a:pt x="0" y="156513"/>
                      <a:pt x="27489" y="129024"/>
                      <a:pt x="61398" y="129024"/>
                    </a:cubicBezTo>
                    <a:close/>
                    <a:moveTo>
                      <a:pt x="332208" y="32436"/>
                    </a:moveTo>
                    <a:cubicBezTo>
                      <a:pt x="313443" y="32436"/>
                      <a:pt x="298231" y="47954"/>
                      <a:pt x="298231" y="67096"/>
                    </a:cubicBezTo>
                    <a:cubicBezTo>
                      <a:pt x="298231" y="86238"/>
                      <a:pt x="313443" y="101756"/>
                      <a:pt x="332208" y="101756"/>
                    </a:cubicBezTo>
                    <a:cubicBezTo>
                      <a:pt x="350972" y="101756"/>
                      <a:pt x="366184" y="86238"/>
                      <a:pt x="366184" y="67096"/>
                    </a:cubicBezTo>
                    <a:cubicBezTo>
                      <a:pt x="366184" y="47954"/>
                      <a:pt x="350972" y="32436"/>
                      <a:pt x="332208" y="32436"/>
                    </a:cubicBezTo>
                    <a:close/>
                    <a:moveTo>
                      <a:pt x="313560" y="0"/>
                    </a:moveTo>
                    <a:lnTo>
                      <a:pt x="351094" y="0"/>
                    </a:lnTo>
                    <a:cubicBezTo>
                      <a:pt x="406391" y="0"/>
                      <a:pt x="453672" y="35010"/>
                      <a:pt x="472797" y="84487"/>
                    </a:cubicBezTo>
                    <a:lnTo>
                      <a:pt x="477749" y="101495"/>
                    </a:lnTo>
                    <a:lnTo>
                      <a:pt x="527521" y="101495"/>
                    </a:lnTo>
                    <a:cubicBezTo>
                      <a:pt x="542714" y="101495"/>
                      <a:pt x="555030" y="114059"/>
                      <a:pt x="555030" y="129557"/>
                    </a:cubicBezTo>
                    <a:lnTo>
                      <a:pt x="555030" y="173105"/>
                    </a:lnTo>
                    <a:cubicBezTo>
                      <a:pt x="555030" y="188603"/>
                      <a:pt x="542714" y="201167"/>
                      <a:pt x="527521" y="201167"/>
                    </a:cubicBezTo>
                    <a:lnTo>
                      <a:pt x="136894" y="201167"/>
                    </a:lnTo>
                    <a:cubicBezTo>
                      <a:pt x="121701" y="201167"/>
                      <a:pt x="109385" y="188603"/>
                      <a:pt x="109385" y="173105"/>
                    </a:cubicBezTo>
                    <a:lnTo>
                      <a:pt x="109385" y="129557"/>
                    </a:lnTo>
                    <a:cubicBezTo>
                      <a:pt x="109385" y="114059"/>
                      <a:pt x="121701" y="101495"/>
                      <a:pt x="136894" y="101495"/>
                    </a:cubicBezTo>
                    <a:lnTo>
                      <a:pt x="186905" y="101495"/>
                    </a:lnTo>
                    <a:lnTo>
                      <a:pt x="191857" y="84487"/>
                    </a:lnTo>
                    <a:cubicBezTo>
                      <a:pt x="210982" y="35010"/>
                      <a:pt x="258263" y="0"/>
                      <a:pt x="31356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27" name="Freeform 24">
                <a:extLst>
                  <a:ext uri="{FF2B5EF4-FFF2-40B4-BE49-F238E27FC236}">
                    <a16:creationId xmlns:a16="http://schemas.microsoft.com/office/drawing/2014/main" id="{78A0964D-42D6-4A3D-9805-93E9451CFD3D}"/>
                  </a:ext>
                </a:extLst>
              </p:cNvPr>
              <p:cNvSpPr/>
              <p:nvPr/>
            </p:nvSpPr>
            <p:spPr>
              <a:xfrm rot="2718155">
                <a:off x="6423120" y="4054142"/>
                <a:ext cx="473420" cy="533295"/>
              </a:xfrm>
              <a:custGeom>
                <a:avLst/>
                <a:gdLst>
                  <a:gd name="connsiteX0" fmla="*/ 823644 w 1176377"/>
                  <a:gd name="connsiteY0" fmla="*/ 846537 h 1325155"/>
                  <a:gd name="connsiteX1" fmla="*/ 823644 w 1176377"/>
                  <a:gd name="connsiteY1" fmla="*/ 846537 h 1325155"/>
                  <a:gd name="connsiteX2" fmla="*/ 823644 w 1176377"/>
                  <a:gd name="connsiteY2" fmla="*/ 846538 h 1325155"/>
                  <a:gd name="connsiteX3" fmla="*/ 827308 w 1176377"/>
                  <a:gd name="connsiteY3" fmla="*/ 830408 h 1325155"/>
                  <a:gd name="connsiteX4" fmla="*/ 841303 w 1176377"/>
                  <a:gd name="connsiteY4" fmla="*/ 821594 h 1325155"/>
                  <a:gd name="connsiteX5" fmla="*/ 908809 w 1176377"/>
                  <a:gd name="connsiteY5" fmla="*/ 810051 h 1325155"/>
                  <a:gd name="connsiteX6" fmla="*/ 933753 w 1176377"/>
                  <a:gd name="connsiteY6" fmla="*/ 827711 h 1325155"/>
                  <a:gd name="connsiteX7" fmla="*/ 933752 w 1176377"/>
                  <a:gd name="connsiteY7" fmla="*/ 827711 h 1325155"/>
                  <a:gd name="connsiteX8" fmla="*/ 916092 w 1176377"/>
                  <a:gd name="connsiteY8" fmla="*/ 852655 h 1325155"/>
                  <a:gd name="connsiteX9" fmla="*/ 848588 w 1176377"/>
                  <a:gd name="connsiteY9" fmla="*/ 864196 h 1325155"/>
                  <a:gd name="connsiteX10" fmla="*/ 832458 w 1176377"/>
                  <a:gd name="connsiteY10" fmla="*/ 860533 h 1325155"/>
                  <a:gd name="connsiteX11" fmla="*/ 823644 w 1176377"/>
                  <a:gd name="connsiteY11" fmla="*/ 846537 h 1325155"/>
                  <a:gd name="connsiteX12" fmla="*/ 590767 w 1176377"/>
                  <a:gd name="connsiteY12" fmla="*/ 835598 h 1325155"/>
                  <a:gd name="connsiteX13" fmla="*/ 659549 w 1176377"/>
                  <a:gd name="connsiteY13" fmla="*/ 828426 h 1325155"/>
                  <a:gd name="connsiteX14" fmla="*/ 663326 w 1176377"/>
                  <a:gd name="connsiteY14" fmla="*/ 831482 h 1325155"/>
                  <a:gd name="connsiteX15" fmla="*/ 679601 w 1176377"/>
                  <a:gd name="connsiteY15" fmla="*/ 825120 h 1325155"/>
                  <a:gd name="connsiteX16" fmla="*/ 689469 w 1176377"/>
                  <a:gd name="connsiteY16" fmla="*/ 819785 h 1325155"/>
                  <a:gd name="connsiteX17" fmla="*/ 690766 w 1176377"/>
                  <a:gd name="connsiteY17" fmla="*/ 814206 h 1325155"/>
                  <a:gd name="connsiteX18" fmla="*/ 737248 w 1176377"/>
                  <a:gd name="connsiteY18" fmla="*/ 768508 h 1325155"/>
                  <a:gd name="connsiteX19" fmla="*/ 813430 w 1176377"/>
                  <a:gd name="connsiteY19" fmla="*/ 844214 h 1325155"/>
                  <a:gd name="connsiteX20" fmla="*/ 763529 w 1176377"/>
                  <a:gd name="connsiteY20" fmla="*/ 939319 h 1325155"/>
                  <a:gd name="connsiteX21" fmla="*/ 705460 w 1176377"/>
                  <a:gd name="connsiteY21" fmla="*/ 909708 h 1325155"/>
                  <a:gd name="connsiteX22" fmla="*/ 703160 w 1176377"/>
                  <a:gd name="connsiteY22" fmla="*/ 905815 h 1325155"/>
                  <a:gd name="connsiteX23" fmla="*/ 674514 w 1176377"/>
                  <a:gd name="connsiteY23" fmla="*/ 905815 h 1325155"/>
                  <a:gd name="connsiteX24" fmla="*/ 668838 w 1176377"/>
                  <a:gd name="connsiteY24" fmla="*/ 912848 h 1325155"/>
                  <a:gd name="connsiteX25" fmla="*/ 591409 w 1176377"/>
                  <a:gd name="connsiteY25" fmla="*/ 913024 h 1325155"/>
                  <a:gd name="connsiteX26" fmla="*/ 590767 w 1176377"/>
                  <a:gd name="connsiteY26" fmla="*/ 835598 h 1325155"/>
                  <a:gd name="connsiteX27" fmla="*/ 441631 w 1176377"/>
                  <a:gd name="connsiteY27" fmla="*/ 740994 h 1325155"/>
                  <a:gd name="connsiteX28" fmla="*/ 620469 w 1176377"/>
                  <a:gd name="connsiteY28" fmla="*/ 560258 h 1325155"/>
                  <a:gd name="connsiteX29" fmla="*/ 629008 w 1176377"/>
                  <a:gd name="connsiteY29" fmla="*/ 560212 h 1325155"/>
                  <a:gd name="connsiteX30" fmla="*/ 651147 w 1176377"/>
                  <a:gd name="connsiteY30" fmla="*/ 582119 h 1325155"/>
                  <a:gd name="connsiteX31" fmla="*/ 651192 w 1176377"/>
                  <a:gd name="connsiteY31" fmla="*/ 590658 h 1325155"/>
                  <a:gd name="connsiteX32" fmla="*/ 472354 w 1176377"/>
                  <a:gd name="connsiteY32" fmla="*/ 771394 h 1325155"/>
                  <a:gd name="connsiteX33" fmla="*/ 463815 w 1176377"/>
                  <a:gd name="connsiteY33" fmla="*/ 771439 h 1325155"/>
                  <a:gd name="connsiteX34" fmla="*/ 441676 w 1176377"/>
                  <a:gd name="connsiteY34" fmla="*/ 749533 h 1325155"/>
                  <a:gd name="connsiteX35" fmla="*/ 441631 w 1176377"/>
                  <a:gd name="connsiteY35" fmla="*/ 740994 h 1325155"/>
                  <a:gd name="connsiteX36" fmla="*/ 354141 w 1176377"/>
                  <a:gd name="connsiteY36" fmla="*/ 827755 h 1325155"/>
                  <a:gd name="connsiteX37" fmla="*/ 385693 w 1176377"/>
                  <a:gd name="connsiteY37" fmla="*/ 858976 h 1325155"/>
                  <a:gd name="connsiteX38" fmla="*/ 421317 w 1176377"/>
                  <a:gd name="connsiteY38" fmla="*/ 822974 h 1325155"/>
                  <a:gd name="connsiteX39" fmla="*/ 389765 w 1176377"/>
                  <a:gd name="connsiteY39" fmla="*/ 791754 h 1325155"/>
                  <a:gd name="connsiteX40" fmla="*/ 323625 w 1176377"/>
                  <a:gd name="connsiteY40" fmla="*/ 825443 h 1325155"/>
                  <a:gd name="connsiteX41" fmla="*/ 387131 w 1176377"/>
                  <a:gd name="connsiteY41" fmla="*/ 761264 h 1325155"/>
                  <a:gd name="connsiteX42" fmla="*/ 451833 w 1176377"/>
                  <a:gd name="connsiteY42" fmla="*/ 825286 h 1325155"/>
                  <a:gd name="connsiteX43" fmla="*/ 388327 w 1176377"/>
                  <a:gd name="connsiteY43" fmla="*/ 889465 h 1325155"/>
                  <a:gd name="connsiteX44" fmla="*/ 330578 w 1176377"/>
                  <a:gd name="connsiteY44" fmla="*/ 631108 h 1325155"/>
                  <a:gd name="connsiteX45" fmla="*/ 509416 w 1176377"/>
                  <a:gd name="connsiteY45" fmla="*/ 450371 h 1325155"/>
                  <a:gd name="connsiteX46" fmla="*/ 517955 w 1176377"/>
                  <a:gd name="connsiteY46" fmla="*/ 450326 h 1325155"/>
                  <a:gd name="connsiteX47" fmla="*/ 540094 w 1176377"/>
                  <a:gd name="connsiteY47" fmla="*/ 472232 h 1325155"/>
                  <a:gd name="connsiteX48" fmla="*/ 540139 w 1176377"/>
                  <a:gd name="connsiteY48" fmla="*/ 480771 h 1325155"/>
                  <a:gd name="connsiteX49" fmla="*/ 361301 w 1176377"/>
                  <a:gd name="connsiteY49" fmla="*/ 661508 h 1325155"/>
                  <a:gd name="connsiteX50" fmla="*/ 352762 w 1176377"/>
                  <a:gd name="connsiteY50" fmla="*/ 661553 h 1325155"/>
                  <a:gd name="connsiteX51" fmla="*/ 330623 w 1176377"/>
                  <a:gd name="connsiteY51" fmla="*/ 639647 h 1325155"/>
                  <a:gd name="connsiteX52" fmla="*/ 330578 w 1176377"/>
                  <a:gd name="connsiteY52" fmla="*/ 631108 h 1325155"/>
                  <a:gd name="connsiteX53" fmla="*/ 243089 w 1176377"/>
                  <a:gd name="connsiteY53" fmla="*/ 717870 h 1325155"/>
                  <a:gd name="connsiteX54" fmla="*/ 274641 w 1176377"/>
                  <a:gd name="connsiteY54" fmla="*/ 749090 h 1325155"/>
                  <a:gd name="connsiteX55" fmla="*/ 310264 w 1176377"/>
                  <a:gd name="connsiteY55" fmla="*/ 713088 h 1325155"/>
                  <a:gd name="connsiteX56" fmla="*/ 278713 w 1176377"/>
                  <a:gd name="connsiteY56" fmla="*/ 681868 h 1325155"/>
                  <a:gd name="connsiteX57" fmla="*/ 212573 w 1176377"/>
                  <a:gd name="connsiteY57" fmla="*/ 715558 h 1325155"/>
                  <a:gd name="connsiteX58" fmla="*/ 276078 w 1176377"/>
                  <a:gd name="connsiteY58" fmla="*/ 651378 h 1325155"/>
                  <a:gd name="connsiteX59" fmla="*/ 340780 w 1176377"/>
                  <a:gd name="connsiteY59" fmla="*/ 715400 h 1325155"/>
                  <a:gd name="connsiteX60" fmla="*/ 277275 w 1176377"/>
                  <a:gd name="connsiteY60" fmla="*/ 779580 h 1325155"/>
                  <a:gd name="connsiteX61" fmla="*/ 50606 w 1176377"/>
                  <a:gd name="connsiteY61" fmla="*/ 700497 h 1325155"/>
                  <a:gd name="connsiteX62" fmla="*/ 630793 w 1176377"/>
                  <a:gd name="connsiteY62" fmla="*/ 1274587 h 1325155"/>
                  <a:gd name="connsiteX63" fmla="*/ 1051837 w 1176377"/>
                  <a:gd name="connsiteY63" fmla="*/ 849072 h 1325155"/>
                  <a:gd name="connsiteX64" fmla="*/ 471651 w 1176377"/>
                  <a:gd name="connsiteY64" fmla="*/ 274981 h 1325155"/>
                  <a:gd name="connsiteX65" fmla="*/ 170476 w 1176377"/>
                  <a:gd name="connsiteY65" fmla="*/ 310064 h 1325155"/>
                  <a:gd name="connsiteX66" fmla="*/ 174254 w 1176377"/>
                  <a:gd name="connsiteY66" fmla="*/ 306943 h 1325155"/>
                  <a:gd name="connsiteX67" fmla="*/ 745114 w 1176377"/>
                  <a:gd name="connsiteY67" fmla="*/ 1462 h 1325155"/>
                  <a:gd name="connsiteX68" fmla="*/ 761816 w 1176377"/>
                  <a:gd name="connsiteY68" fmla="*/ 6520 h 1325155"/>
                  <a:gd name="connsiteX69" fmla="*/ 1174915 w 1176377"/>
                  <a:gd name="connsiteY69" fmla="*/ 778489 h 1325155"/>
                  <a:gd name="connsiteX70" fmla="*/ 1169857 w 1176377"/>
                  <a:gd name="connsiteY70" fmla="*/ 795192 h 1325155"/>
                  <a:gd name="connsiteX71" fmla="*/ 1095986 w 1176377"/>
                  <a:gd name="connsiteY71" fmla="*/ 834722 h 1325155"/>
                  <a:gd name="connsiteX72" fmla="*/ 1064734 w 1176377"/>
                  <a:gd name="connsiteY72" fmla="*/ 803798 h 1325155"/>
                  <a:gd name="connsiteX73" fmla="*/ 1128505 w 1176377"/>
                  <a:gd name="connsiteY73" fmla="*/ 769673 h 1325155"/>
                  <a:gd name="connsiteX74" fmla="*/ 743404 w 1176377"/>
                  <a:gd name="connsiteY74" fmla="*/ 50024 h 1325155"/>
                  <a:gd name="connsiteX75" fmla="*/ 215606 w 1176377"/>
                  <a:gd name="connsiteY75" fmla="*/ 332462 h 1325155"/>
                  <a:gd name="connsiteX76" fmla="*/ 264768 w 1176377"/>
                  <a:gd name="connsiteY76" fmla="*/ 424333 h 1325155"/>
                  <a:gd name="connsiteX77" fmla="*/ 458964 w 1176377"/>
                  <a:gd name="connsiteY77" fmla="*/ 228074 h 1325155"/>
                  <a:gd name="connsiteX78" fmla="*/ 476416 w 1176377"/>
                  <a:gd name="connsiteY78" fmla="*/ 227982 h 1325155"/>
                  <a:gd name="connsiteX79" fmla="*/ 594286 w 1176377"/>
                  <a:gd name="connsiteY79" fmla="*/ 344614 h 1325155"/>
                  <a:gd name="connsiteX80" fmla="*/ 589375 w 1176377"/>
                  <a:gd name="connsiteY80" fmla="*/ 338122 h 1325155"/>
                  <a:gd name="connsiteX81" fmla="*/ 737701 w 1176377"/>
                  <a:gd name="connsiteY81" fmla="*/ 258402 h 1325155"/>
                  <a:gd name="connsiteX82" fmla="*/ 758047 w 1176377"/>
                  <a:gd name="connsiteY82" fmla="*/ 293496 h 1325155"/>
                  <a:gd name="connsiteX83" fmla="*/ 619072 w 1176377"/>
                  <a:gd name="connsiteY83" fmla="*/ 369139 h 1325155"/>
                  <a:gd name="connsiteX84" fmla="*/ 733204 w 1176377"/>
                  <a:gd name="connsiteY84" fmla="*/ 482072 h 1325155"/>
                  <a:gd name="connsiteX85" fmla="*/ 831781 w 1176377"/>
                  <a:gd name="connsiteY85" fmla="*/ 431855 h 1325155"/>
                  <a:gd name="connsiteX86" fmla="*/ 852399 w 1176377"/>
                  <a:gd name="connsiteY86" fmla="*/ 466780 h 1325155"/>
                  <a:gd name="connsiteX87" fmla="*/ 764042 w 1176377"/>
                  <a:gd name="connsiteY87" fmla="*/ 512587 h 1325155"/>
                  <a:gd name="connsiteX88" fmla="*/ 1098783 w 1176377"/>
                  <a:gd name="connsiteY88" fmla="*/ 843811 h 1325155"/>
                  <a:gd name="connsiteX89" fmla="*/ 1098876 w 1176377"/>
                  <a:gd name="connsiteY89" fmla="*/ 861263 h 1325155"/>
                  <a:gd name="connsiteX90" fmla="*/ 643479 w 1176377"/>
                  <a:gd name="connsiteY90" fmla="*/ 1321495 h 1325155"/>
                  <a:gd name="connsiteX91" fmla="*/ 626027 w 1176377"/>
                  <a:gd name="connsiteY91" fmla="*/ 1321587 h 1325155"/>
                  <a:gd name="connsiteX92" fmla="*/ 3660 w 1176377"/>
                  <a:gd name="connsiteY92" fmla="*/ 705758 h 1325155"/>
                  <a:gd name="connsiteX93" fmla="*/ 3568 w 1176377"/>
                  <a:gd name="connsiteY93" fmla="*/ 688306 h 1325155"/>
                  <a:gd name="connsiteX94" fmla="*/ 237709 w 1176377"/>
                  <a:gd name="connsiteY94" fmla="*/ 451679 h 1325155"/>
                  <a:gd name="connsiteX95" fmla="*/ 169195 w 1176377"/>
                  <a:gd name="connsiteY95" fmla="*/ 323646 h 1325155"/>
                  <a:gd name="connsiteX96" fmla="*/ 170476 w 1176377"/>
                  <a:gd name="connsiteY96" fmla="*/ 310064 h 13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6377" h="1325155">
                    <a:moveTo>
                      <a:pt x="823644" y="846537"/>
                    </a:moveTo>
                    <a:lnTo>
                      <a:pt x="823644" y="846537"/>
                    </a:lnTo>
                    <a:lnTo>
                      <a:pt x="823644" y="846538"/>
                    </a:lnTo>
                    <a:close/>
                    <a:moveTo>
                      <a:pt x="827308" y="830408"/>
                    </a:moveTo>
                    <a:cubicBezTo>
                      <a:pt x="830504" y="825894"/>
                      <a:pt x="835421" y="822599"/>
                      <a:pt x="841303" y="821594"/>
                    </a:cubicBezTo>
                    <a:lnTo>
                      <a:pt x="908809" y="810051"/>
                    </a:lnTo>
                    <a:cubicBezTo>
                      <a:pt x="920573" y="808040"/>
                      <a:pt x="931741" y="815947"/>
                      <a:pt x="933753" y="827711"/>
                    </a:cubicBezTo>
                    <a:lnTo>
                      <a:pt x="933752" y="827711"/>
                    </a:lnTo>
                    <a:cubicBezTo>
                      <a:pt x="935763" y="839476"/>
                      <a:pt x="927856" y="850644"/>
                      <a:pt x="916092" y="852655"/>
                    </a:cubicBezTo>
                    <a:lnTo>
                      <a:pt x="848588" y="864196"/>
                    </a:lnTo>
                    <a:cubicBezTo>
                      <a:pt x="842706" y="865202"/>
                      <a:pt x="836972" y="863728"/>
                      <a:pt x="832458" y="860533"/>
                    </a:cubicBezTo>
                    <a:lnTo>
                      <a:pt x="823644" y="846537"/>
                    </a:lnTo>
                    <a:close/>
                    <a:moveTo>
                      <a:pt x="590767" y="835598"/>
                    </a:moveTo>
                    <a:cubicBezTo>
                      <a:pt x="609321" y="816847"/>
                      <a:pt x="638181" y="814443"/>
                      <a:pt x="659549" y="828426"/>
                    </a:cubicBezTo>
                    <a:lnTo>
                      <a:pt x="663326" y="831482"/>
                    </a:lnTo>
                    <a:lnTo>
                      <a:pt x="679601" y="825120"/>
                    </a:lnTo>
                    <a:lnTo>
                      <a:pt x="689469" y="819785"/>
                    </a:lnTo>
                    <a:lnTo>
                      <a:pt x="690766" y="814206"/>
                    </a:lnTo>
                    <a:cubicBezTo>
                      <a:pt x="698600" y="789745"/>
                      <a:pt x="715487" y="771856"/>
                      <a:pt x="737248" y="768508"/>
                    </a:cubicBezTo>
                    <a:cubicBezTo>
                      <a:pt x="772065" y="763151"/>
                      <a:pt x="806173" y="797046"/>
                      <a:pt x="813430" y="844214"/>
                    </a:cubicBezTo>
                    <a:cubicBezTo>
                      <a:pt x="820688" y="891382"/>
                      <a:pt x="798346" y="933962"/>
                      <a:pt x="763529" y="939319"/>
                    </a:cubicBezTo>
                    <a:cubicBezTo>
                      <a:pt x="741768" y="942667"/>
                      <a:pt x="720285" y="930683"/>
                      <a:pt x="705460" y="909708"/>
                    </a:cubicBezTo>
                    <a:lnTo>
                      <a:pt x="703160" y="905815"/>
                    </a:lnTo>
                    <a:lnTo>
                      <a:pt x="674514" y="905815"/>
                    </a:lnTo>
                    <a:lnTo>
                      <a:pt x="668838" y="912848"/>
                    </a:lnTo>
                    <a:cubicBezTo>
                      <a:pt x="647633" y="934278"/>
                      <a:pt x="612967" y="934356"/>
                      <a:pt x="591409" y="913024"/>
                    </a:cubicBezTo>
                    <a:cubicBezTo>
                      <a:pt x="569850" y="891692"/>
                      <a:pt x="569563" y="857027"/>
                      <a:pt x="590767" y="835598"/>
                    </a:cubicBezTo>
                    <a:close/>
                    <a:moveTo>
                      <a:pt x="441631" y="740994"/>
                    </a:moveTo>
                    <a:lnTo>
                      <a:pt x="620469" y="560258"/>
                    </a:lnTo>
                    <a:cubicBezTo>
                      <a:pt x="622815" y="557887"/>
                      <a:pt x="626637" y="557867"/>
                      <a:pt x="629008" y="560212"/>
                    </a:cubicBezTo>
                    <a:lnTo>
                      <a:pt x="651147" y="582119"/>
                    </a:lnTo>
                    <a:cubicBezTo>
                      <a:pt x="653517" y="584464"/>
                      <a:pt x="653538" y="588287"/>
                      <a:pt x="651192" y="590658"/>
                    </a:cubicBezTo>
                    <a:lnTo>
                      <a:pt x="472354" y="771394"/>
                    </a:lnTo>
                    <a:cubicBezTo>
                      <a:pt x="470009" y="773765"/>
                      <a:pt x="466186" y="773785"/>
                      <a:pt x="463815" y="771439"/>
                    </a:cubicBezTo>
                    <a:lnTo>
                      <a:pt x="441676" y="749533"/>
                    </a:lnTo>
                    <a:cubicBezTo>
                      <a:pt x="439306" y="747187"/>
                      <a:pt x="439286" y="743365"/>
                      <a:pt x="441631" y="740994"/>
                    </a:cubicBezTo>
                    <a:close/>
                    <a:moveTo>
                      <a:pt x="354141" y="827755"/>
                    </a:moveTo>
                    <a:lnTo>
                      <a:pt x="385693" y="858976"/>
                    </a:lnTo>
                    <a:lnTo>
                      <a:pt x="421317" y="822974"/>
                    </a:lnTo>
                    <a:lnTo>
                      <a:pt x="389765" y="791754"/>
                    </a:lnTo>
                    <a:close/>
                    <a:moveTo>
                      <a:pt x="323625" y="825443"/>
                    </a:moveTo>
                    <a:lnTo>
                      <a:pt x="387131" y="761264"/>
                    </a:lnTo>
                    <a:lnTo>
                      <a:pt x="451833" y="825286"/>
                    </a:lnTo>
                    <a:lnTo>
                      <a:pt x="388327" y="889465"/>
                    </a:lnTo>
                    <a:close/>
                    <a:moveTo>
                      <a:pt x="330578" y="631108"/>
                    </a:moveTo>
                    <a:lnTo>
                      <a:pt x="509416" y="450371"/>
                    </a:lnTo>
                    <a:cubicBezTo>
                      <a:pt x="511762" y="448001"/>
                      <a:pt x="515584" y="447980"/>
                      <a:pt x="517955" y="450326"/>
                    </a:cubicBezTo>
                    <a:lnTo>
                      <a:pt x="540094" y="472232"/>
                    </a:lnTo>
                    <a:cubicBezTo>
                      <a:pt x="542464" y="474578"/>
                      <a:pt x="542484" y="478401"/>
                      <a:pt x="540139" y="480771"/>
                    </a:cubicBezTo>
                    <a:lnTo>
                      <a:pt x="361301" y="661508"/>
                    </a:lnTo>
                    <a:cubicBezTo>
                      <a:pt x="358955" y="663879"/>
                      <a:pt x="355133" y="663899"/>
                      <a:pt x="352762" y="661553"/>
                    </a:cubicBezTo>
                    <a:lnTo>
                      <a:pt x="330623" y="639647"/>
                    </a:lnTo>
                    <a:cubicBezTo>
                      <a:pt x="328253" y="637301"/>
                      <a:pt x="328233" y="633478"/>
                      <a:pt x="330578" y="631108"/>
                    </a:cubicBezTo>
                    <a:close/>
                    <a:moveTo>
                      <a:pt x="243089" y="717870"/>
                    </a:moveTo>
                    <a:lnTo>
                      <a:pt x="274641" y="749090"/>
                    </a:lnTo>
                    <a:lnTo>
                      <a:pt x="310264" y="713088"/>
                    </a:lnTo>
                    <a:lnTo>
                      <a:pt x="278713" y="681868"/>
                    </a:lnTo>
                    <a:close/>
                    <a:moveTo>
                      <a:pt x="212573" y="715558"/>
                    </a:moveTo>
                    <a:lnTo>
                      <a:pt x="276078" y="651378"/>
                    </a:lnTo>
                    <a:lnTo>
                      <a:pt x="340780" y="715400"/>
                    </a:lnTo>
                    <a:lnTo>
                      <a:pt x="277275" y="779580"/>
                    </a:lnTo>
                    <a:close/>
                    <a:moveTo>
                      <a:pt x="50606" y="700497"/>
                    </a:moveTo>
                    <a:lnTo>
                      <a:pt x="630793" y="1274587"/>
                    </a:lnTo>
                    <a:lnTo>
                      <a:pt x="1051837" y="849072"/>
                    </a:lnTo>
                    <a:lnTo>
                      <a:pt x="471651" y="274981"/>
                    </a:lnTo>
                    <a:close/>
                    <a:moveTo>
                      <a:pt x="170476" y="310064"/>
                    </a:moveTo>
                    <a:cubicBezTo>
                      <a:pt x="171483" y="308817"/>
                      <a:pt x="172751" y="307747"/>
                      <a:pt x="174254" y="306943"/>
                    </a:cubicBezTo>
                    <a:lnTo>
                      <a:pt x="745114" y="1462"/>
                    </a:lnTo>
                    <a:cubicBezTo>
                      <a:pt x="751122" y="-1754"/>
                      <a:pt x="758601" y="511"/>
                      <a:pt x="761816" y="6520"/>
                    </a:cubicBezTo>
                    <a:lnTo>
                      <a:pt x="1174915" y="778489"/>
                    </a:lnTo>
                    <a:cubicBezTo>
                      <a:pt x="1178131" y="784498"/>
                      <a:pt x="1175866" y="791976"/>
                      <a:pt x="1169857" y="795192"/>
                    </a:cubicBezTo>
                    <a:lnTo>
                      <a:pt x="1095986" y="834722"/>
                    </a:lnTo>
                    <a:lnTo>
                      <a:pt x="1064734" y="803798"/>
                    </a:lnTo>
                    <a:lnTo>
                      <a:pt x="1128505" y="769673"/>
                    </a:lnTo>
                    <a:lnTo>
                      <a:pt x="743404" y="50024"/>
                    </a:lnTo>
                    <a:lnTo>
                      <a:pt x="215606" y="332462"/>
                    </a:lnTo>
                    <a:lnTo>
                      <a:pt x="264768" y="424333"/>
                    </a:lnTo>
                    <a:lnTo>
                      <a:pt x="458964" y="228074"/>
                    </a:lnTo>
                    <a:cubicBezTo>
                      <a:pt x="463758" y="223230"/>
                      <a:pt x="471571" y="223188"/>
                      <a:pt x="476416" y="227982"/>
                    </a:cubicBezTo>
                    <a:lnTo>
                      <a:pt x="594286" y="344614"/>
                    </a:lnTo>
                    <a:lnTo>
                      <a:pt x="589375" y="338122"/>
                    </a:lnTo>
                    <a:lnTo>
                      <a:pt x="737701" y="258402"/>
                    </a:lnTo>
                    <a:cubicBezTo>
                      <a:pt x="743646" y="267631"/>
                      <a:pt x="752102" y="284266"/>
                      <a:pt x="758047" y="293496"/>
                    </a:cubicBezTo>
                    <a:lnTo>
                      <a:pt x="619072" y="369139"/>
                    </a:lnTo>
                    <a:lnTo>
                      <a:pt x="733204" y="482072"/>
                    </a:lnTo>
                    <a:lnTo>
                      <a:pt x="831781" y="431855"/>
                    </a:lnTo>
                    <a:cubicBezTo>
                      <a:pt x="837685" y="441109"/>
                      <a:pt x="846495" y="457526"/>
                      <a:pt x="852399" y="466780"/>
                    </a:cubicBezTo>
                    <a:lnTo>
                      <a:pt x="764042" y="512587"/>
                    </a:lnTo>
                    <a:lnTo>
                      <a:pt x="1098783" y="843811"/>
                    </a:lnTo>
                    <a:cubicBezTo>
                      <a:pt x="1103628" y="848605"/>
                      <a:pt x="1103669" y="856418"/>
                      <a:pt x="1098876" y="861263"/>
                    </a:cubicBezTo>
                    <a:lnTo>
                      <a:pt x="643479" y="1321495"/>
                    </a:lnTo>
                    <a:cubicBezTo>
                      <a:pt x="638685" y="1326339"/>
                      <a:pt x="630872" y="1326380"/>
                      <a:pt x="626027" y="1321587"/>
                    </a:cubicBezTo>
                    <a:lnTo>
                      <a:pt x="3660" y="705758"/>
                    </a:lnTo>
                    <a:cubicBezTo>
                      <a:pt x="-1185" y="700964"/>
                      <a:pt x="-1226" y="693151"/>
                      <a:pt x="3568" y="688306"/>
                    </a:cubicBezTo>
                    <a:lnTo>
                      <a:pt x="237709" y="451679"/>
                    </a:lnTo>
                    <a:lnTo>
                      <a:pt x="169195" y="323646"/>
                    </a:lnTo>
                    <a:cubicBezTo>
                      <a:pt x="166784" y="319139"/>
                      <a:pt x="167455" y="313806"/>
                      <a:pt x="170476" y="31006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28" name="Freeform 25">
                <a:extLst>
                  <a:ext uri="{FF2B5EF4-FFF2-40B4-BE49-F238E27FC236}">
                    <a16:creationId xmlns:a16="http://schemas.microsoft.com/office/drawing/2014/main" id="{ED4A2748-CC71-4A26-955D-421651E61BD1}"/>
                  </a:ext>
                </a:extLst>
              </p:cNvPr>
              <p:cNvSpPr/>
              <p:nvPr/>
            </p:nvSpPr>
            <p:spPr>
              <a:xfrm>
                <a:off x="6859672" y="3668506"/>
                <a:ext cx="313423" cy="389360"/>
              </a:xfrm>
              <a:custGeom>
                <a:avLst/>
                <a:gdLst>
                  <a:gd name="connsiteX0" fmla="*/ 157539 w 778802"/>
                  <a:gd name="connsiteY0" fmla="*/ 734828 h 967492"/>
                  <a:gd name="connsiteX1" fmla="*/ 274314 w 778802"/>
                  <a:gd name="connsiteY1" fmla="*/ 734828 h 967492"/>
                  <a:gd name="connsiteX2" fmla="*/ 296023 w 778802"/>
                  <a:gd name="connsiteY2" fmla="*/ 756537 h 967492"/>
                  <a:gd name="connsiteX3" fmla="*/ 296022 w 778802"/>
                  <a:gd name="connsiteY3" fmla="*/ 756537 h 967492"/>
                  <a:gd name="connsiteX4" fmla="*/ 274313 w 778802"/>
                  <a:gd name="connsiteY4" fmla="*/ 778246 h 967492"/>
                  <a:gd name="connsiteX5" fmla="*/ 157539 w 778802"/>
                  <a:gd name="connsiteY5" fmla="*/ 778245 h 967492"/>
                  <a:gd name="connsiteX6" fmla="*/ 142189 w 778802"/>
                  <a:gd name="connsiteY6" fmla="*/ 771887 h 967492"/>
                  <a:gd name="connsiteX7" fmla="*/ 135830 w 778802"/>
                  <a:gd name="connsiteY7" fmla="*/ 756537 h 967492"/>
                  <a:gd name="connsiteX8" fmla="*/ 142189 w 778802"/>
                  <a:gd name="connsiteY8" fmla="*/ 741186 h 967492"/>
                  <a:gd name="connsiteX9" fmla="*/ 157539 w 778802"/>
                  <a:gd name="connsiteY9" fmla="*/ 734828 h 967492"/>
                  <a:gd name="connsiteX10" fmla="*/ 135830 w 778802"/>
                  <a:gd name="connsiteY10" fmla="*/ 660295 h 967492"/>
                  <a:gd name="connsiteX11" fmla="*/ 135830 w 778802"/>
                  <a:gd name="connsiteY11" fmla="*/ 660295 h 967492"/>
                  <a:gd name="connsiteX12" fmla="*/ 135830 w 778802"/>
                  <a:gd name="connsiteY12" fmla="*/ 660296 h 967492"/>
                  <a:gd name="connsiteX13" fmla="*/ 157539 w 778802"/>
                  <a:gd name="connsiteY13" fmla="*/ 638587 h 967492"/>
                  <a:gd name="connsiteX14" fmla="*/ 613563 w 778802"/>
                  <a:gd name="connsiteY14" fmla="*/ 638587 h 967492"/>
                  <a:gd name="connsiteX15" fmla="*/ 635272 w 778802"/>
                  <a:gd name="connsiteY15" fmla="*/ 660296 h 967492"/>
                  <a:gd name="connsiteX16" fmla="*/ 635271 w 778802"/>
                  <a:gd name="connsiteY16" fmla="*/ 660296 h 967492"/>
                  <a:gd name="connsiteX17" fmla="*/ 613562 w 778802"/>
                  <a:gd name="connsiteY17" fmla="*/ 682005 h 967492"/>
                  <a:gd name="connsiteX18" fmla="*/ 157539 w 778802"/>
                  <a:gd name="connsiteY18" fmla="*/ 682004 h 967492"/>
                  <a:gd name="connsiteX19" fmla="*/ 142189 w 778802"/>
                  <a:gd name="connsiteY19" fmla="*/ 675646 h 967492"/>
                  <a:gd name="connsiteX20" fmla="*/ 135830 w 778802"/>
                  <a:gd name="connsiteY20" fmla="*/ 660295 h 967492"/>
                  <a:gd name="connsiteX21" fmla="*/ 142189 w 778802"/>
                  <a:gd name="connsiteY21" fmla="*/ 644945 h 967492"/>
                  <a:gd name="connsiteX22" fmla="*/ 157539 w 778802"/>
                  <a:gd name="connsiteY22" fmla="*/ 638587 h 967492"/>
                  <a:gd name="connsiteX23" fmla="*/ 157539 w 778802"/>
                  <a:gd name="connsiteY23" fmla="*/ 542346 h 967492"/>
                  <a:gd name="connsiteX24" fmla="*/ 613563 w 778802"/>
                  <a:gd name="connsiteY24" fmla="*/ 542346 h 967492"/>
                  <a:gd name="connsiteX25" fmla="*/ 635272 w 778802"/>
                  <a:gd name="connsiteY25" fmla="*/ 564055 h 967492"/>
                  <a:gd name="connsiteX26" fmla="*/ 635271 w 778802"/>
                  <a:gd name="connsiteY26" fmla="*/ 564055 h 967492"/>
                  <a:gd name="connsiteX27" fmla="*/ 613562 w 778802"/>
                  <a:gd name="connsiteY27" fmla="*/ 585764 h 967492"/>
                  <a:gd name="connsiteX28" fmla="*/ 157539 w 778802"/>
                  <a:gd name="connsiteY28" fmla="*/ 585763 h 967492"/>
                  <a:gd name="connsiteX29" fmla="*/ 142189 w 778802"/>
                  <a:gd name="connsiteY29" fmla="*/ 579405 h 967492"/>
                  <a:gd name="connsiteX30" fmla="*/ 135830 w 778802"/>
                  <a:gd name="connsiteY30" fmla="*/ 564054 h 967492"/>
                  <a:gd name="connsiteX31" fmla="*/ 142189 w 778802"/>
                  <a:gd name="connsiteY31" fmla="*/ 548704 h 967492"/>
                  <a:gd name="connsiteX32" fmla="*/ 157539 w 778802"/>
                  <a:gd name="connsiteY32" fmla="*/ 542346 h 967492"/>
                  <a:gd name="connsiteX33" fmla="*/ 157539 w 778802"/>
                  <a:gd name="connsiteY33" fmla="*/ 446106 h 967492"/>
                  <a:gd name="connsiteX34" fmla="*/ 613563 w 778802"/>
                  <a:gd name="connsiteY34" fmla="*/ 446106 h 967492"/>
                  <a:gd name="connsiteX35" fmla="*/ 635272 w 778802"/>
                  <a:gd name="connsiteY35" fmla="*/ 467815 h 967492"/>
                  <a:gd name="connsiteX36" fmla="*/ 635271 w 778802"/>
                  <a:gd name="connsiteY36" fmla="*/ 467815 h 967492"/>
                  <a:gd name="connsiteX37" fmla="*/ 613562 w 778802"/>
                  <a:gd name="connsiteY37" fmla="*/ 489524 h 967492"/>
                  <a:gd name="connsiteX38" fmla="*/ 157539 w 778802"/>
                  <a:gd name="connsiteY38" fmla="*/ 489523 h 967492"/>
                  <a:gd name="connsiteX39" fmla="*/ 142189 w 778802"/>
                  <a:gd name="connsiteY39" fmla="*/ 483165 h 967492"/>
                  <a:gd name="connsiteX40" fmla="*/ 135830 w 778802"/>
                  <a:gd name="connsiteY40" fmla="*/ 467814 h 967492"/>
                  <a:gd name="connsiteX41" fmla="*/ 142189 w 778802"/>
                  <a:gd name="connsiteY41" fmla="*/ 452464 h 967492"/>
                  <a:gd name="connsiteX42" fmla="*/ 157539 w 778802"/>
                  <a:gd name="connsiteY42" fmla="*/ 446106 h 967492"/>
                  <a:gd name="connsiteX43" fmla="*/ 157539 w 778802"/>
                  <a:gd name="connsiteY43" fmla="*/ 349865 h 967492"/>
                  <a:gd name="connsiteX44" fmla="*/ 613563 w 778802"/>
                  <a:gd name="connsiteY44" fmla="*/ 349865 h 967492"/>
                  <a:gd name="connsiteX45" fmla="*/ 635272 w 778802"/>
                  <a:gd name="connsiteY45" fmla="*/ 371574 h 967492"/>
                  <a:gd name="connsiteX46" fmla="*/ 635271 w 778802"/>
                  <a:gd name="connsiteY46" fmla="*/ 371574 h 967492"/>
                  <a:gd name="connsiteX47" fmla="*/ 613562 w 778802"/>
                  <a:gd name="connsiteY47" fmla="*/ 393283 h 967492"/>
                  <a:gd name="connsiteX48" fmla="*/ 157539 w 778802"/>
                  <a:gd name="connsiteY48" fmla="*/ 393282 h 967492"/>
                  <a:gd name="connsiteX49" fmla="*/ 142189 w 778802"/>
                  <a:gd name="connsiteY49" fmla="*/ 386924 h 967492"/>
                  <a:gd name="connsiteX50" fmla="*/ 135830 w 778802"/>
                  <a:gd name="connsiteY50" fmla="*/ 371573 h 967492"/>
                  <a:gd name="connsiteX51" fmla="*/ 142189 w 778802"/>
                  <a:gd name="connsiteY51" fmla="*/ 356223 h 967492"/>
                  <a:gd name="connsiteX52" fmla="*/ 157539 w 778802"/>
                  <a:gd name="connsiteY52" fmla="*/ 349865 h 967492"/>
                  <a:gd name="connsiteX53" fmla="*/ 157539 w 778802"/>
                  <a:gd name="connsiteY53" fmla="*/ 253625 h 967492"/>
                  <a:gd name="connsiteX54" fmla="*/ 411801 w 778802"/>
                  <a:gd name="connsiteY54" fmla="*/ 253625 h 967492"/>
                  <a:gd name="connsiteX55" fmla="*/ 433510 w 778802"/>
                  <a:gd name="connsiteY55" fmla="*/ 275334 h 967492"/>
                  <a:gd name="connsiteX56" fmla="*/ 433509 w 778802"/>
                  <a:gd name="connsiteY56" fmla="*/ 275334 h 967492"/>
                  <a:gd name="connsiteX57" fmla="*/ 411800 w 778802"/>
                  <a:gd name="connsiteY57" fmla="*/ 297043 h 967492"/>
                  <a:gd name="connsiteX58" fmla="*/ 157539 w 778802"/>
                  <a:gd name="connsiteY58" fmla="*/ 297042 h 967492"/>
                  <a:gd name="connsiteX59" fmla="*/ 142189 w 778802"/>
                  <a:gd name="connsiteY59" fmla="*/ 290684 h 967492"/>
                  <a:gd name="connsiteX60" fmla="*/ 135830 w 778802"/>
                  <a:gd name="connsiteY60" fmla="*/ 275333 h 967492"/>
                  <a:gd name="connsiteX61" fmla="*/ 142189 w 778802"/>
                  <a:gd name="connsiteY61" fmla="*/ 259983 h 967492"/>
                  <a:gd name="connsiteX62" fmla="*/ 157539 w 778802"/>
                  <a:gd name="connsiteY62" fmla="*/ 253625 h 967492"/>
                  <a:gd name="connsiteX63" fmla="*/ 163036 w 778802"/>
                  <a:gd name="connsiteY63" fmla="*/ 146389 h 967492"/>
                  <a:gd name="connsiteX64" fmla="*/ 380635 w 778802"/>
                  <a:gd name="connsiteY64" fmla="*/ 146389 h 967492"/>
                  <a:gd name="connsiteX65" fmla="*/ 407841 w 778802"/>
                  <a:gd name="connsiteY65" fmla="*/ 173595 h 967492"/>
                  <a:gd name="connsiteX66" fmla="*/ 380635 w 778802"/>
                  <a:gd name="connsiteY66" fmla="*/ 200801 h 967492"/>
                  <a:gd name="connsiteX67" fmla="*/ 163036 w 778802"/>
                  <a:gd name="connsiteY67" fmla="*/ 200801 h 967492"/>
                  <a:gd name="connsiteX68" fmla="*/ 135830 w 778802"/>
                  <a:gd name="connsiteY68" fmla="*/ 173595 h 967492"/>
                  <a:gd name="connsiteX69" fmla="*/ 163036 w 778802"/>
                  <a:gd name="connsiteY69" fmla="*/ 146389 h 967492"/>
                  <a:gd name="connsiteX70" fmla="*/ 576170 w 778802"/>
                  <a:gd name="connsiteY70" fmla="*/ 106240 h 967492"/>
                  <a:gd name="connsiteX71" fmla="*/ 576170 w 778802"/>
                  <a:gd name="connsiteY71" fmla="*/ 195181 h 967492"/>
                  <a:gd name="connsiteX72" fmla="*/ 657727 w 778802"/>
                  <a:gd name="connsiteY72" fmla="*/ 195181 h 967492"/>
                  <a:gd name="connsiteX73" fmla="*/ 71510 w 778802"/>
                  <a:gd name="connsiteY73" fmla="*/ 62997 h 967492"/>
                  <a:gd name="connsiteX74" fmla="*/ 71510 w 778802"/>
                  <a:gd name="connsiteY74" fmla="*/ 904495 h 967492"/>
                  <a:gd name="connsiteX75" fmla="*/ 707292 w 778802"/>
                  <a:gd name="connsiteY75" fmla="*/ 904495 h 967492"/>
                  <a:gd name="connsiteX76" fmla="*/ 707292 w 778802"/>
                  <a:gd name="connsiteY76" fmla="*/ 263627 h 967492"/>
                  <a:gd name="connsiteX77" fmla="*/ 569721 w 778802"/>
                  <a:gd name="connsiteY77" fmla="*/ 263627 h 967492"/>
                  <a:gd name="connsiteX78" fmla="*/ 498876 w 778802"/>
                  <a:gd name="connsiteY78" fmla="*/ 178495 h 967492"/>
                  <a:gd name="connsiteX79" fmla="*/ 501257 w 778802"/>
                  <a:gd name="connsiteY79" fmla="*/ 62997 h 967492"/>
                  <a:gd name="connsiteX80" fmla="*/ 0 w 778802"/>
                  <a:gd name="connsiteY80" fmla="*/ 0 h 967492"/>
                  <a:gd name="connsiteX81" fmla="*/ 549765 w 778802"/>
                  <a:gd name="connsiteY81" fmla="*/ 0 h 967492"/>
                  <a:gd name="connsiteX82" fmla="*/ 778802 w 778802"/>
                  <a:gd name="connsiteY82" fmla="*/ 213926 h 967492"/>
                  <a:gd name="connsiteX83" fmla="*/ 778802 w 778802"/>
                  <a:gd name="connsiteY83" fmla="*/ 967492 h 967492"/>
                  <a:gd name="connsiteX84" fmla="*/ 0 w 778802"/>
                  <a:gd name="connsiteY84" fmla="*/ 967492 h 96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78802" h="967492">
                    <a:moveTo>
                      <a:pt x="157539" y="734828"/>
                    </a:moveTo>
                    <a:lnTo>
                      <a:pt x="274314" y="734828"/>
                    </a:lnTo>
                    <a:cubicBezTo>
                      <a:pt x="286304" y="734828"/>
                      <a:pt x="296023" y="744547"/>
                      <a:pt x="296023" y="756537"/>
                    </a:cubicBezTo>
                    <a:lnTo>
                      <a:pt x="296022" y="756537"/>
                    </a:lnTo>
                    <a:cubicBezTo>
                      <a:pt x="296022" y="768527"/>
                      <a:pt x="286303" y="778246"/>
                      <a:pt x="274313" y="778246"/>
                    </a:cubicBezTo>
                    <a:lnTo>
                      <a:pt x="157539" y="778245"/>
                    </a:lnTo>
                    <a:cubicBezTo>
                      <a:pt x="151544" y="778245"/>
                      <a:pt x="146117" y="775815"/>
                      <a:pt x="142189" y="771887"/>
                    </a:cubicBezTo>
                    <a:lnTo>
                      <a:pt x="135830" y="756537"/>
                    </a:lnTo>
                    <a:lnTo>
                      <a:pt x="142189" y="741186"/>
                    </a:lnTo>
                    <a:cubicBezTo>
                      <a:pt x="146117" y="737258"/>
                      <a:pt x="151544" y="734828"/>
                      <a:pt x="157539" y="734828"/>
                    </a:cubicBezTo>
                    <a:close/>
                    <a:moveTo>
                      <a:pt x="135830" y="660295"/>
                    </a:moveTo>
                    <a:lnTo>
                      <a:pt x="135830" y="660295"/>
                    </a:lnTo>
                    <a:lnTo>
                      <a:pt x="135830" y="660296"/>
                    </a:lnTo>
                    <a:close/>
                    <a:moveTo>
                      <a:pt x="157539" y="638587"/>
                    </a:moveTo>
                    <a:lnTo>
                      <a:pt x="613563" y="638587"/>
                    </a:lnTo>
                    <a:cubicBezTo>
                      <a:pt x="625553" y="638587"/>
                      <a:pt x="635272" y="648306"/>
                      <a:pt x="635272" y="660296"/>
                    </a:cubicBezTo>
                    <a:lnTo>
                      <a:pt x="635271" y="660296"/>
                    </a:lnTo>
                    <a:cubicBezTo>
                      <a:pt x="635271" y="672286"/>
                      <a:pt x="625552" y="682005"/>
                      <a:pt x="613562" y="682005"/>
                    </a:cubicBezTo>
                    <a:lnTo>
                      <a:pt x="157539" y="682004"/>
                    </a:lnTo>
                    <a:cubicBezTo>
                      <a:pt x="151544" y="682004"/>
                      <a:pt x="146117" y="679574"/>
                      <a:pt x="142189" y="675646"/>
                    </a:cubicBezTo>
                    <a:lnTo>
                      <a:pt x="135830" y="660295"/>
                    </a:lnTo>
                    <a:lnTo>
                      <a:pt x="142189" y="644945"/>
                    </a:lnTo>
                    <a:cubicBezTo>
                      <a:pt x="146117" y="641017"/>
                      <a:pt x="151544" y="638587"/>
                      <a:pt x="157539" y="638587"/>
                    </a:cubicBezTo>
                    <a:close/>
                    <a:moveTo>
                      <a:pt x="157539" y="542346"/>
                    </a:moveTo>
                    <a:lnTo>
                      <a:pt x="613563" y="542346"/>
                    </a:lnTo>
                    <a:cubicBezTo>
                      <a:pt x="625553" y="542346"/>
                      <a:pt x="635272" y="552065"/>
                      <a:pt x="635272" y="564055"/>
                    </a:cubicBezTo>
                    <a:lnTo>
                      <a:pt x="635271" y="564055"/>
                    </a:lnTo>
                    <a:cubicBezTo>
                      <a:pt x="635271" y="576045"/>
                      <a:pt x="625552" y="585764"/>
                      <a:pt x="613562" y="585764"/>
                    </a:cubicBezTo>
                    <a:lnTo>
                      <a:pt x="157539" y="585763"/>
                    </a:lnTo>
                    <a:cubicBezTo>
                      <a:pt x="151544" y="585763"/>
                      <a:pt x="146117" y="583333"/>
                      <a:pt x="142189" y="579405"/>
                    </a:cubicBezTo>
                    <a:lnTo>
                      <a:pt x="135830" y="564054"/>
                    </a:lnTo>
                    <a:lnTo>
                      <a:pt x="142189" y="548704"/>
                    </a:lnTo>
                    <a:cubicBezTo>
                      <a:pt x="146117" y="544776"/>
                      <a:pt x="151544" y="542346"/>
                      <a:pt x="157539" y="542346"/>
                    </a:cubicBezTo>
                    <a:close/>
                    <a:moveTo>
                      <a:pt x="157539" y="446106"/>
                    </a:moveTo>
                    <a:lnTo>
                      <a:pt x="613563" y="446106"/>
                    </a:lnTo>
                    <a:cubicBezTo>
                      <a:pt x="625553" y="446106"/>
                      <a:pt x="635272" y="455825"/>
                      <a:pt x="635272" y="467815"/>
                    </a:cubicBezTo>
                    <a:lnTo>
                      <a:pt x="635271" y="467815"/>
                    </a:lnTo>
                    <a:cubicBezTo>
                      <a:pt x="635271" y="479805"/>
                      <a:pt x="625552" y="489524"/>
                      <a:pt x="613562" y="489524"/>
                    </a:cubicBezTo>
                    <a:lnTo>
                      <a:pt x="157539" y="489523"/>
                    </a:lnTo>
                    <a:cubicBezTo>
                      <a:pt x="151544" y="489523"/>
                      <a:pt x="146117" y="487093"/>
                      <a:pt x="142189" y="483165"/>
                    </a:cubicBezTo>
                    <a:lnTo>
                      <a:pt x="135830" y="467814"/>
                    </a:lnTo>
                    <a:lnTo>
                      <a:pt x="142189" y="452464"/>
                    </a:lnTo>
                    <a:cubicBezTo>
                      <a:pt x="146117" y="448536"/>
                      <a:pt x="151544" y="446106"/>
                      <a:pt x="157539" y="446106"/>
                    </a:cubicBezTo>
                    <a:close/>
                    <a:moveTo>
                      <a:pt x="157539" y="349865"/>
                    </a:moveTo>
                    <a:lnTo>
                      <a:pt x="613563" y="349865"/>
                    </a:lnTo>
                    <a:cubicBezTo>
                      <a:pt x="625553" y="349865"/>
                      <a:pt x="635272" y="359584"/>
                      <a:pt x="635272" y="371574"/>
                    </a:cubicBezTo>
                    <a:lnTo>
                      <a:pt x="635271" y="371574"/>
                    </a:lnTo>
                    <a:cubicBezTo>
                      <a:pt x="635271" y="383564"/>
                      <a:pt x="625552" y="393283"/>
                      <a:pt x="613562" y="393283"/>
                    </a:cubicBezTo>
                    <a:lnTo>
                      <a:pt x="157539" y="393282"/>
                    </a:lnTo>
                    <a:cubicBezTo>
                      <a:pt x="151544" y="393282"/>
                      <a:pt x="146117" y="390852"/>
                      <a:pt x="142189" y="386924"/>
                    </a:cubicBezTo>
                    <a:lnTo>
                      <a:pt x="135830" y="371573"/>
                    </a:lnTo>
                    <a:lnTo>
                      <a:pt x="142189" y="356223"/>
                    </a:lnTo>
                    <a:cubicBezTo>
                      <a:pt x="146117" y="352295"/>
                      <a:pt x="151544" y="349865"/>
                      <a:pt x="157539" y="349865"/>
                    </a:cubicBezTo>
                    <a:close/>
                    <a:moveTo>
                      <a:pt x="157539" y="253625"/>
                    </a:moveTo>
                    <a:lnTo>
                      <a:pt x="411801" y="253625"/>
                    </a:lnTo>
                    <a:cubicBezTo>
                      <a:pt x="423791" y="253625"/>
                      <a:pt x="433510" y="263344"/>
                      <a:pt x="433510" y="275334"/>
                    </a:cubicBezTo>
                    <a:lnTo>
                      <a:pt x="433509" y="275334"/>
                    </a:lnTo>
                    <a:cubicBezTo>
                      <a:pt x="433509" y="287324"/>
                      <a:pt x="423790" y="297043"/>
                      <a:pt x="411800" y="297043"/>
                    </a:cubicBezTo>
                    <a:lnTo>
                      <a:pt x="157539" y="297042"/>
                    </a:lnTo>
                    <a:cubicBezTo>
                      <a:pt x="151544" y="297042"/>
                      <a:pt x="146117" y="294612"/>
                      <a:pt x="142189" y="290684"/>
                    </a:cubicBezTo>
                    <a:lnTo>
                      <a:pt x="135830" y="275333"/>
                    </a:lnTo>
                    <a:lnTo>
                      <a:pt x="142189" y="259983"/>
                    </a:lnTo>
                    <a:cubicBezTo>
                      <a:pt x="146117" y="256055"/>
                      <a:pt x="151544" y="253625"/>
                      <a:pt x="157539" y="253625"/>
                    </a:cubicBezTo>
                    <a:close/>
                    <a:moveTo>
                      <a:pt x="163036" y="146389"/>
                    </a:moveTo>
                    <a:lnTo>
                      <a:pt x="380635" y="146389"/>
                    </a:lnTo>
                    <a:cubicBezTo>
                      <a:pt x="395660" y="146389"/>
                      <a:pt x="407841" y="158570"/>
                      <a:pt x="407841" y="173595"/>
                    </a:cubicBezTo>
                    <a:cubicBezTo>
                      <a:pt x="407841" y="188620"/>
                      <a:pt x="395660" y="200801"/>
                      <a:pt x="380635" y="200801"/>
                    </a:cubicBezTo>
                    <a:lnTo>
                      <a:pt x="163036" y="200801"/>
                    </a:lnTo>
                    <a:cubicBezTo>
                      <a:pt x="148011" y="200801"/>
                      <a:pt x="135830" y="188620"/>
                      <a:pt x="135830" y="173595"/>
                    </a:cubicBezTo>
                    <a:cubicBezTo>
                      <a:pt x="135830" y="158570"/>
                      <a:pt x="148011" y="146389"/>
                      <a:pt x="163036" y="146389"/>
                    </a:cubicBezTo>
                    <a:close/>
                    <a:moveTo>
                      <a:pt x="576170" y="106240"/>
                    </a:moveTo>
                    <a:lnTo>
                      <a:pt x="576170" y="195181"/>
                    </a:lnTo>
                    <a:lnTo>
                      <a:pt x="657727" y="195181"/>
                    </a:lnTo>
                    <a:close/>
                    <a:moveTo>
                      <a:pt x="71510" y="62997"/>
                    </a:moveTo>
                    <a:lnTo>
                      <a:pt x="71510" y="904495"/>
                    </a:lnTo>
                    <a:lnTo>
                      <a:pt x="707292" y="904495"/>
                    </a:lnTo>
                    <a:lnTo>
                      <a:pt x="707292" y="263627"/>
                    </a:lnTo>
                    <a:lnTo>
                      <a:pt x="569721" y="263627"/>
                    </a:lnTo>
                    <a:cubicBezTo>
                      <a:pt x="522703" y="263627"/>
                      <a:pt x="498876" y="225512"/>
                      <a:pt x="498876" y="178495"/>
                    </a:cubicBezTo>
                    <a:cubicBezTo>
                      <a:pt x="498876" y="139996"/>
                      <a:pt x="501257" y="101496"/>
                      <a:pt x="501257" y="62997"/>
                    </a:cubicBezTo>
                    <a:close/>
                    <a:moveTo>
                      <a:pt x="0" y="0"/>
                    </a:moveTo>
                    <a:lnTo>
                      <a:pt x="549765" y="0"/>
                    </a:lnTo>
                    <a:lnTo>
                      <a:pt x="778802" y="213926"/>
                    </a:lnTo>
                    <a:lnTo>
                      <a:pt x="778802" y="967492"/>
                    </a:lnTo>
                    <a:lnTo>
                      <a:pt x="0" y="96749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29" name="Freeform 26">
                <a:extLst>
                  <a:ext uri="{FF2B5EF4-FFF2-40B4-BE49-F238E27FC236}">
                    <a16:creationId xmlns:a16="http://schemas.microsoft.com/office/drawing/2014/main" id="{55B3C700-2B15-405C-886C-3A82ABEDE818}"/>
                  </a:ext>
                </a:extLst>
              </p:cNvPr>
              <p:cNvSpPr/>
              <p:nvPr/>
            </p:nvSpPr>
            <p:spPr>
              <a:xfrm>
                <a:off x="7323310" y="2307265"/>
                <a:ext cx="464912" cy="337168"/>
              </a:xfrm>
              <a:custGeom>
                <a:avLst/>
                <a:gdLst>
                  <a:gd name="connsiteX0" fmla="*/ 212294 w 1155228"/>
                  <a:gd name="connsiteY0" fmla="*/ 619465 h 837806"/>
                  <a:gd name="connsiteX1" fmla="*/ 110015 w 1155228"/>
                  <a:gd name="connsiteY1" fmla="*/ 748917 h 837806"/>
                  <a:gd name="connsiteX2" fmla="*/ 303167 w 1155228"/>
                  <a:gd name="connsiteY2" fmla="*/ 690748 h 837806"/>
                  <a:gd name="connsiteX3" fmla="*/ 264564 w 1155228"/>
                  <a:gd name="connsiteY3" fmla="*/ 666900 h 837806"/>
                  <a:gd name="connsiteX4" fmla="*/ 577615 w 1155228"/>
                  <a:gd name="connsiteY4" fmla="*/ 553753 h 837806"/>
                  <a:gd name="connsiteX5" fmla="*/ 627347 w 1155228"/>
                  <a:gd name="connsiteY5" fmla="*/ 603485 h 837806"/>
                  <a:gd name="connsiteX6" fmla="*/ 577615 w 1155228"/>
                  <a:gd name="connsiteY6" fmla="*/ 653217 h 837806"/>
                  <a:gd name="connsiteX7" fmla="*/ 527883 w 1155228"/>
                  <a:gd name="connsiteY7" fmla="*/ 603485 h 837806"/>
                  <a:gd name="connsiteX8" fmla="*/ 577615 w 1155228"/>
                  <a:gd name="connsiteY8" fmla="*/ 553753 h 837806"/>
                  <a:gd name="connsiteX9" fmla="*/ 573562 w 1155228"/>
                  <a:gd name="connsiteY9" fmla="*/ 184752 h 837806"/>
                  <a:gd name="connsiteX10" fmla="*/ 631822 w 1155228"/>
                  <a:gd name="connsiteY10" fmla="*/ 190977 h 837806"/>
                  <a:gd name="connsiteX11" fmla="*/ 729862 w 1155228"/>
                  <a:gd name="connsiteY11" fmla="*/ 344194 h 837806"/>
                  <a:gd name="connsiteX12" fmla="*/ 618028 w 1155228"/>
                  <a:gd name="connsiteY12" fmla="*/ 484109 h 837806"/>
                  <a:gd name="connsiteX13" fmla="*/ 618028 w 1155228"/>
                  <a:gd name="connsiteY13" fmla="*/ 515381 h 837806"/>
                  <a:gd name="connsiteX14" fmla="*/ 533069 w 1155228"/>
                  <a:gd name="connsiteY14" fmla="*/ 515627 h 837806"/>
                  <a:gd name="connsiteX15" fmla="*/ 536074 w 1155228"/>
                  <a:gd name="connsiteY15" fmla="*/ 454772 h 837806"/>
                  <a:gd name="connsiteX16" fmla="*/ 612387 w 1155228"/>
                  <a:gd name="connsiteY16" fmla="*/ 364451 h 837806"/>
                  <a:gd name="connsiteX17" fmla="*/ 582606 w 1155228"/>
                  <a:gd name="connsiteY17" fmla="*/ 260057 h 837806"/>
                  <a:gd name="connsiteX18" fmla="*/ 514307 w 1155228"/>
                  <a:gd name="connsiteY18" fmla="*/ 343239 h 837806"/>
                  <a:gd name="connsiteX19" fmla="*/ 420471 w 1155228"/>
                  <a:gd name="connsiteY19" fmla="*/ 343209 h 837806"/>
                  <a:gd name="connsiteX20" fmla="*/ 573562 w 1155228"/>
                  <a:gd name="connsiteY20" fmla="*/ 184752 h 837806"/>
                  <a:gd name="connsiteX21" fmla="*/ 633489 w 1155228"/>
                  <a:gd name="connsiteY21" fmla="*/ 74534 h 837806"/>
                  <a:gd name="connsiteX22" fmla="*/ 178573 w 1155228"/>
                  <a:gd name="connsiteY22" fmla="*/ 390661 h 837806"/>
                  <a:gd name="connsiteX23" fmla="*/ 633489 w 1155228"/>
                  <a:gd name="connsiteY23" fmla="*/ 706788 h 837806"/>
                  <a:gd name="connsiteX24" fmla="*/ 1088404 w 1155228"/>
                  <a:gd name="connsiteY24" fmla="*/ 390661 h 837806"/>
                  <a:gd name="connsiteX25" fmla="*/ 633489 w 1155228"/>
                  <a:gd name="connsiteY25" fmla="*/ 74534 h 837806"/>
                  <a:gd name="connsiteX26" fmla="*/ 633489 w 1155228"/>
                  <a:gd name="connsiteY26" fmla="*/ 0 h 837806"/>
                  <a:gd name="connsiteX27" fmla="*/ 1155228 w 1155228"/>
                  <a:gd name="connsiteY27" fmla="*/ 390661 h 837806"/>
                  <a:gd name="connsiteX28" fmla="*/ 633489 w 1155228"/>
                  <a:gd name="connsiteY28" fmla="*/ 781322 h 837806"/>
                  <a:gd name="connsiteX29" fmla="*/ 430405 w 1155228"/>
                  <a:gd name="connsiteY29" fmla="*/ 750622 h 837806"/>
                  <a:gd name="connsiteX30" fmla="*/ 381319 w 1155228"/>
                  <a:gd name="connsiteY30" fmla="*/ 730673 h 837806"/>
                  <a:gd name="connsiteX31" fmla="*/ 75649 w 1155228"/>
                  <a:gd name="connsiteY31" fmla="*/ 834457 h 837806"/>
                  <a:gd name="connsiteX32" fmla="*/ 4713 w 1155228"/>
                  <a:gd name="connsiteY32" fmla="*/ 768622 h 837806"/>
                  <a:gd name="connsiteX33" fmla="*/ 170538 w 1155228"/>
                  <a:gd name="connsiteY33" fmla="*/ 567262 h 837806"/>
                  <a:gd name="connsiteX34" fmla="*/ 152751 w 1155228"/>
                  <a:gd name="connsiteY34" fmla="*/ 542724 h 837806"/>
                  <a:gd name="connsiteX35" fmla="*/ 111750 w 1155228"/>
                  <a:gd name="connsiteY35" fmla="*/ 390661 h 837806"/>
                  <a:gd name="connsiteX36" fmla="*/ 633489 w 1155228"/>
                  <a:gd name="connsiteY36" fmla="*/ 0 h 83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5228" h="837806">
                    <a:moveTo>
                      <a:pt x="212294" y="619465"/>
                    </a:moveTo>
                    <a:lnTo>
                      <a:pt x="110015" y="748917"/>
                    </a:lnTo>
                    <a:lnTo>
                      <a:pt x="303167" y="690748"/>
                    </a:lnTo>
                    <a:lnTo>
                      <a:pt x="264564" y="666900"/>
                    </a:lnTo>
                    <a:close/>
                    <a:moveTo>
                      <a:pt x="577615" y="553753"/>
                    </a:moveTo>
                    <a:cubicBezTo>
                      <a:pt x="605081" y="553753"/>
                      <a:pt x="627347" y="576019"/>
                      <a:pt x="627347" y="603485"/>
                    </a:cubicBezTo>
                    <a:cubicBezTo>
                      <a:pt x="627347" y="630951"/>
                      <a:pt x="605081" y="653217"/>
                      <a:pt x="577615" y="653217"/>
                    </a:cubicBezTo>
                    <a:cubicBezTo>
                      <a:pt x="550149" y="653217"/>
                      <a:pt x="527883" y="630951"/>
                      <a:pt x="527883" y="603485"/>
                    </a:cubicBezTo>
                    <a:cubicBezTo>
                      <a:pt x="527883" y="576019"/>
                      <a:pt x="550149" y="553753"/>
                      <a:pt x="577615" y="553753"/>
                    </a:cubicBezTo>
                    <a:close/>
                    <a:moveTo>
                      <a:pt x="573562" y="184752"/>
                    </a:moveTo>
                    <a:cubicBezTo>
                      <a:pt x="595927" y="183874"/>
                      <a:pt x="616529" y="186605"/>
                      <a:pt x="631822" y="190977"/>
                    </a:cubicBezTo>
                    <a:cubicBezTo>
                      <a:pt x="722965" y="214496"/>
                      <a:pt x="746366" y="291562"/>
                      <a:pt x="729862" y="344194"/>
                    </a:cubicBezTo>
                    <a:cubicBezTo>
                      <a:pt x="712799" y="402528"/>
                      <a:pt x="623201" y="431726"/>
                      <a:pt x="618028" y="484109"/>
                    </a:cubicBezTo>
                    <a:cubicBezTo>
                      <a:pt x="618110" y="496832"/>
                      <a:pt x="618192" y="504875"/>
                      <a:pt x="618028" y="515381"/>
                    </a:cubicBezTo>
                    <a:lnTo>
                      <a:pt x="533069" y="515627"/>
                    </a:lnTo>
                    <a:cubicBezTo>
                      <a:pt x="533184" y="492902"/>
                      <a:pt x="532461" y="469219"/>
                      <a:pt x="536074" y="454772"/>
                    </a:cubicBezTo>
                    <a:cubicBezTo>
                      <a:pt x="550039" y="405098"/>
                      <a:pt x="583813" y="389812"/>
                      <a:pt x="612387" y="364451"/>
                    </a:cubicBezTo>
                    <a:cubicBezTo>
                      <a:pt x="645650" y="334029"/>
                      <a:pt x="641666" y="262939"/>
                      <a:pt x="582606" y="260057"/>
                    </a:cubicBezTo>
                    <a:cubicBezTo>
                      <a:pt x="539868" y="257496"/>
                      <a:pt x="510070" y="304039"/>
                      <a:pt x="514307" y="343239"/>
                    </a:cubicBezTo>
                    <a:lnTo>
                      <a:pt x="420471" y="343209"/>
                    </a:lnTo>
                    <a:cubicBezTo>
                      <a:pt x="423512" y="222498"/>
                      <a:pt x="506467" y="187385"/>
                      <a:pt x="573562" y="184752"/>
                    </a:cubicBezTo>
                    <a:close/>
                    <a:moveTo>
                      <a:pt x="633489" y="74534"/>
                    </a:moveTo>
                    <a:cubicBezTo>
                      <a:pt x="382246" y="74534"/>
                      <a:pt x="178573" y="216068"/>
                      <a:pt x="178573" y="390661"/>
                    </a:cubicBezTo>
                    <a:cubicBezTo>
                      <a:pt x="178573" y="565253"/>
                      <a:pt x="382246" y="706788"/>
                      <a:pt x="633489" y="706788"/>
                    </a:cubicBezTo>
                    <a:cubicBezTo>
                      <a:pt x="884731" y="706788"/>
                      <a:pt x="1088404" y="565253"/>
                      <a:pt x="1088404" y="390661"/>
                    </a:cubicBezTo>
                    <a:cubicBezTo>
                      <a:pt x="1088404" y="216068"/>
                      <a:pt x="884731" y="74534"/>
                      <a:pt x="633489" y="74534"/>
                    </a:cubicBezTo>
                    <a:close/>
                    <a:moveTo>
                      <a:pt x="633489" y="0"/>
                    </a:moveTo>
                    <a:cubicBezTo>
                      <a:pt x="921638" y="0"/>
                      <a:pt x="1155228" y="174904"/>
                      <a:pt x="1155228" y="390661"/>
                    </a:cubicBezTo>
                    <a:cubicBezTo>
                      <a:pt x="1155228" y="606417"/>
                      <a:pt x="921638" y="781322"/>
                      <a:pt x="633489" y="781322"/>
                    </a:cubicBezTo>
                    <a:cubicBezTo>
                      <a:pt x="561452" y="781322"/>
                      <a:pt x="492825" y="770390"/>
                      <a:pt x="430405" y="750622"/>
                    </a:cubicBezTo>
                    <a:lnTo>
                      <a:pt x="381319" y="730673"/>
                    </a:lnTo>
                    <a:lnTo>
                      <a:pt x="75649" y="834457"/>
                    </a:lnTo>
                    <a:cubicBezTo>
                      <a:pt x="27373" y="850279"/>
                      <a:pt x="-14335" y="806988"/>
                      <a:pt x="4713" y="768622"/>
                    </a:cubicBezTo>
                    <a:lnTo>
                      <a:pt x="170538" y="567262"/>
                    </a:lnTo>
                    <a:lnTo>
                      <a:pt x="152751" y="542724"/>
                    </a:lnTo>
                    <a:cubicBezTo>
                      <a:pt x="126349" y="495986"/>
                      <a:pt x="111750" y="444599"/>
                      <a:pt x="111750" y="390661"/>
                    </a:cubicBezTo>
                    <a:cubicBezTo>
                      <a:pt x="111750" y="174904"/>
                      <a:pt x="345340" y="0"/>
                      <a:pt x="633489"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30" name="Freeform 27">
                <a:extLst>
                  <a:ext uri="{FF2B5EF4-FFF2-40B4-BE49-F238E27FC236}">
                    <a16:creationId xmlns:a16="http://schemas.microsoft.com/office/drawing/2014/main" id="{565299D1-502F-4225-A240-5F66BDCDE05F}"/>
                  </a:ext>
                </a:extLst>
              </p:cNvPr>
              <p:cNvSpPr/>
              <p:nvPr/>
            </p:nvSpPr>
            <p:spPr>
              <a:xfrm>
                <a:off x="7419886" y="1731730"/>
                <a:ext cx="271759" cy="346948"/>
              </a:xfrm>
              <a:custGeom>
                <a:avLst/>
                <a:gdLst>
                  <a:gd name="connsiteX0" fmla="*/ 321922 w 675280"/>
                  <a:gd name="connsiteY0" fmla="*/ 619574 h 862116"/>
                  <a:gd name="connsiteX1" fmla="*/ 503016 w 675280"/>
                  <a:gd name="connsiteY1" fmla="*/ 619574 h 862116"/>
                  <a:gd name="connsiteX2" fmla="*/ 503016 w 675280"/>
                  <a:gd name="connsiteY2" fmla="*/ 657660 h 862116"/>
                  <a:gd name="connsiteX3" fmla="*/ 321922 w 675280"/>
                  <a:gd name="connsiteY3" fmla="*/ 657660 h 862116"/>
                  <a:gd name="connsiteX4" fmla="*/ 321922 w 675280"/>
                  <a:gd name="connsiteY4" fmla="*/ 539921 h 862116"/>
                  <a:gd name="connsiteX5" fmla="*/ 503016 w 675280"/>
                  <a:gd name="connsiteY5" fmla="*/ 539921 h 862116"/>
                  <a:gd name="connsiteX6" fmla="*/ 503016 w 675280"/>
                  <a:gd name="connsiteY6" fmla="*/ 578007 h 862116"/>
                  <a:gd name="connsiteX7" fmla="*/ 321922 w 675280"/>
                  <a:gd name="connsiteY7" fmla="*/ 578007 h 862116"/>
                  <a:gd name="connsiteX8" fmla="*/ 321922 w 675280"/>
                  <a:gd name="connsiteY8" fmla="*/ 460269 h 862116"/>
                  <a:gd name="connsiteX9" fmla="*/ 503016 w 675280"/>
                  <a:gd name="connsiteY9" fmla="*/ 460269 h 862116"/>
                  <a:gd name="connsiteX10" fmla="*/ 503016 w 675280"/>
                  <a:gd name="connsiteY10" fmla="*/ 498355 h 862116"/>
                  <a:gd name="connsiteX11" fmla="*/ 321922 w 675280"/>
                  <a:gd name="connsiteY11" fmla="*/ 498355 h 862116"/>
                  <a:gd name="connsiteX12" fmla="*/ 321922 w 675280"/>
                  <a:gd name="connsiteY12" fmla="*/ 380616 h 862116"/>
                  <a:gd name="connsiteX13" fmla="*/ 503016 w 675280"/>
                  <a:gd name="connsiteY13" fmla="*/ 380616 h 862116"/>
                  <a:gd name="connsiteX14" fmla="*/ 503016 w 675280"/>
                  <a:gd name="connsiteY14" fmla="*/ 418702 h 862116"/>
                  <a:gd name="connsiteX15" fmla="*/ 321922 w 675280"/>
                  <a:gd name="connsiteY15" fmla="*/ 418702 h 862116"/>
                  <a:gd name="connsiteX16" fmla="*/ 175051 w 675280"/>
                  <a:gd name="connsiteY16" fmla="*/ 373714 h 862116"/>
                  <a:gd name="connsiteX17" fmla="*/ 199947 w 675280"/>
                  <a:gd name="connsiteY17" fmla="*/ 373714 h 862116"/>
                  <a:gd name="connsiteX18" fmla="*/ 199947 w 675280"/>
                  <a:gd name="connsiteY18" fmla="*/ 407685 h 862116"/>
                  <a:gd name="connsiteX19" fmla="*/ 225836 w 675280"/>
                  <a:gd name="connsiteY19" fmla="*/ 411730 h 862116"/>
                  <a:gd name="connsiteX20" fmla="*/ 244212 w 675280"/>
                  <a:gd name="connsiteY20" fmla="*/ 419511 h 862116"/>
                  <a:gd name="connsiteX21" fmla="*/ 235494 w 675280"/>
                  <a:gd name="connsiteY21" fmla="*/ 445984 h 862116"/>
                  <a:gd name="connsiteX22" fmla="*/ 218164 w 675280"/>
                  <a:gd name="connsiteY22" fmla="*/ 438463 h 862116"/>
                  <a:gd name="connsiteX23" fmla="*/ 193097 w 675280"/>
                  <a:gd name="connsiteY23" fmla="*/ 434450 h 862116"/>
                  <a:gd name="connsiteX24" fmla="*/ 167155 w 675280"/>
                  <a:gd name="connsiteY24" fmla="*/ 443840 h 862116"/>
                  <a:gd name="connsiteX25" fmla="*/ 158494 w 675280"/>
                  <a:gd name="connsiteY25" fmla="*/ 463752 h 862116"/>
                  <a:gd name="connsiteX26" fmla="*/ 168793 w 675280"/>
                  <a:gd name="connsiteY26" fmla="*/ 485302 h 862116"/>
                  <a:gd name="connsiteX27" fmla="*/ 198702 w 675280"/>
                  <a:gd name="connsiteY27" fmla="*/ 503343 h 862116"/>
                  <a:gd name="connsiteX28" fmla="*/ 238679 w 675280"/>
                  <a:gd name="connsiteY28" fmla="*/ 529880 h 862116"/>
                  <a:gd name="connsiteX29" fmla="*/ 251995 w 675280"/>
                  <a:gd name="connsiteY29" fmla="*/ 568808 h 862116"/>
                  <a:gd name="connsiteX30" fmla="*/ 237861 w 675280"/>
                  <a:gd name="connsiteY30" fmla="*/ 609084 h 862116"/>
                  <a:gd name="connsiteX31" fmla="*/ 197764 w 675280"/>
                  <a:gd name="connsiteY31" fmla="*/ 631114 h 862116"/>
                  <a:gd name="connsiteX32" fmla="*/ 197764 w 675280"/>
                  <a:gd name="connsiteY32" fmla="*/ 668822 h 862116"/>
                  <a:gd name="connsiteX33" fmla="*/ 172870 w 675280"/>
                  <a:gd name="connsiteY33" fmla="*/ 668822 h 862116"/>
                  <a:gd name="connsiteX34" fmla="*/ 172870 w 675280"/>
                  <a:gd name="connsiteY34" fmla="*/ 632981 h 862116"/>
                  <a:gd name="connsiteX35" fmla="*/ 143907 w 675280"/>
                  <a:gd name="connsiteY35" fmla="*/ 628352 h 862116"/>
                  <a:gd name="connsiteX36" fmla="*/ 120821 w 675280"/>
                  <a:gd name="connsiteY36" fmla="*/ 618353 h 862116"/>
                  <a:gd name="connsiteX37" fmla="*/ 129541 w 675280"/>
                  <a:gd name="connsiteY37" fmla="*/ 590941 h 862116"/>
                  <a:gd name="connsiteX38" fmla="*/ 151302 w 675280"/>
                  <a:gd name="connsiteY38" fmla="*/ 601074 h 862116"/>
                  <a:gd name="connsiteX39" fmla="*/ 178474 w 675280"/>
                  <a:gd name="connsiteY39" fmla="*/ 605593 h 862116"/>
                  <a:gd name="connsiteX40" fmla="*/ 206556 w 675280"/>
                  <a:gd name="connsiteY40" fmla="*/ 595968 h 862116"/>
                  <a:gd name="connsiteX41" fmla="*/ 216191 w 675280"/>
                  <a:gd name="connsiteY41" fmla="*/ 572549 h 862116"/>
                  <a:gd name="connsiteX42" fmla="*/ 206870 w 675280"/>
                  <a:gd name="connsiteY42" fmla="*/ 548857 h 862116"/>
                  <a:gd name="connsiteX43" fmla="*/ 176296 w 675280"/>
                  <a:gd name="connsiteY43" fmla="*/ 529842 h 862116"/>
                  <a:gd name="connsiteX44" fmla="*/ 138226 w 675280"/>
                  <a:gd name="connsiteY44" fmla="*/ 505604 h 862116"/>
                  <a:gd name="connsiteX45" fmla="*/ 123315 w 675280"/>
                  <a:gd name="connsiteY45" fmla="*/ 468741 h 862116"/>
                  <a:gd name="connsiteX46" fmla="*/ 137252 w 675280"/>
                  <a:gd name="connsiteY46" fmla="*/ 430142 h 862116"/>
                  <a:gd name="connsiteX47" fmla="*/ 175051 w 675280"/>
                  <a:gd name="connsiteY47" fmla="*/ 409553 h 862116"/>
                  <a:gd name="connsiteX48" fmla="*/ 390227 w 675280"/>
                  <a:gd name="connsiteY48" fmla="*/ 107947 h 862116"/>
                  <a:gd name="connsiteX49" fmla="*/ 447856 w 675280"/>
                  <a:gd name="connsiteY49" fmla="*/ 107947 h 862116"/>
                  <a:gd name="connsiteX50" fmla="*/ 447856 w 675280"/>
                  <a:gd name="connsiteY50" fmla="*/ 166432 h 862116"/>
                  <a:gd name="connsiteX51" fmla="*/ 506341 w 675280"/>
                  <a:gd name="connsiteY51" fmla="*/ 166432 h 862116"/>
                  <a:gd name="connsiteX52" fmla="*/ 506341 w 675280"/>
                  <a:gd name="connsiteY52" fmla="*/ 224061 h 862116"/>
                  <a:gd name="connsiteX53" fmla="*/ 447856 w 675280"/>
                  <a:gd name="connsiteY53" fmla="*/ 224061 h 862116"/>
                  <a:gd name="connsiteX54" fmla="*/ 447856 w 675280"/>
                  <a:gd name="connsiteY54" fmla="*/ 282546 h 862116"/>
                  <a:gd name="connsiteX55" fmla="*/ 390227 w 675280"/>
                  <a:gd name="connsiteY55" fmla="*/ 282546 h 862116"/>
                  <a:gd name="connsiteX56" fmla="*/ 390227 w 675280"/>
                  <a:gd name="connsiteY56" fmla="*/ 224061 h 862116"/>
                  <a:gd name="connsiteX57" fmla="*/ 331743 w 675280"/>
                  <a:gd name="connsiteY57" fmla="*/ 224061 h 862116"/>
                  <a:gd name="connsiteX58" fmla="*/ 331743 w 675280"/>
                  <a:gd name="connsiteY58" fmla="*/ 166432 h 862116"/>
                  <a:gd name="connsiteX59" fmla="*/ 390227 w 675280"/>
                  <a:gd name="connsiteY59" fmla="*/ 166432 h 862116"/>
                  <a:gd name="connsiteX60" fmla="*/ 639496 w 675280"/>
                  <a:gd name="connsiteY60" fmla="*/ 71554 h 862116"/>
                  <a:gd name="connsiteX61" fmla="*/ 652634 w 675280"/>
                  <a:gd name="connsiteY61" fmla="*/ 71554 h 862116"/>
                  <a:gd name="connsiteX62" fmla="*/ 675276 w 675280"/>
                  <a:gd name="connsiteY62" fmla="*/ 94196 h 862116"/>
                  <a:gd name="connsiteX63" fmla="*/ 675276 w 675280"/>
                  <a:gd name="connsiteY63" fmla="*/ 134983 h 862116"/>
                  <a:gd name="connsiteX64" fmla="*/ 675280 w 675280"/>
                  <a:gd name="connsiteY64" fmla="*/ 135053 h 862116"/>
                  <a:gd name="connsiteX65" fmla="*/ 675280 w 675280"/>
                  <a:gd name="connsiteY65" fmla="*/ 797157 h 862116"/>
                  <a:gd name="connsiteX66" fmla="*/ 610321 w 675280"/>
                  <a:gd name="connsiteY66" fmla="*/ 862116 h 862116"/>
                  <a:gd name="connsiteX67" fmla="*/ 81755 w 675280"/>
                  <a:gd name="connsiteY67" fmla="*/ 862116 h 862116"/>
                  <a:gd name="connsiteX68" fmla="*/ 66463 w 675280"/>
                  <a:gd name="connsiteY68" fmla="*/ 843639 h 862116"/>
                  <a:gd name="connsiteX69" fmla="*/ 66463 w 675280"/>
                  <a:gd name="connsiteY69" fmla="*/ 825606 h 862116"/>
                  <a:gd name="connsiteX70" fmla="*/ 599960 w 675280"/>
                  <a:gd name="connsiteY70" fmla="*/ 825606 h 862116"/>
                  <a:gd name="connsiteX71" fmla="*/ 638681 w 675280"/>
                  <a:gd name="connsiteY71" fmla="*/ 786885 h 862116"/>
                  <a:gd name="connsiteX72" fmla="*/ 638681 w 675280"/>
                  <a:gd name="connsiteY72" fmla="*/ 117034 h 862116"/>
                  <a:gd name="connsiteX73" fmla="*/ 639496 w 675280"/>
                  <a:gd name="connsiteY73" fmla="*/ 117034 h 862116"/>
                  <a:gd name="connsiteX74" fmla="*/ 217740 w 675280"/>
                  <a:gd name="connsiteY74" fmla="*/ 70590 h 862116"/>
                  <a:gd name="connsiteX75" fmla="*/ 68523 w 675280"/>
                  <a:gd name="connsiteY75" fmla="*/ 218080 h 862116"/>
                  <a:gd name="connsiteX76" fmla="*/ 217740 w 675280"/>
                  <a:gd name="connsiteY76" fmla="*/ 218080 h 862116"/>
                  <a:gd name="connsiteX77" fmla="*/ 253136 w 675280"/>
                  <a:gd name="connsiteY77" fmla="*/ 43690 h 862116"/>
                  <a:gd name="connsiteX78" fmla="*/ 252941 w 675280"/>
                  <a:gd name="connsiteY78" fmla="*/ 237504 h 862116"/>
                  <a:gd name="connsiteX79" fmla="*/ 235757 w 675280"/>
                  <a:gd name="connsiteY79" fmla="*/ 257882 h 862116"/>
                  <a:gd name="connsiteX80" fmla="*/ 41921 w 675280"/>
                  <a:gd name="connsiteY80" fmla="*/ 257882 h 862116"/>
                  <a:gd name="connsiteX81" fmla="*/ 41921 w 675280"/>
                  <a:gd name="connsiteY81" fmla="*/ 755508 h 862116"/>
                  <a:gd name="connsiteX82" fmla="*/ 572476 w 675280"/>
                  <a:gd name="connsiteY82" fmla="*/ 755508 h 862116"/>
                  <a:gd name="connsiteX83" fmla="*/ 572476 w 675280"/>
                  <a:gd name="connsiteY83" fmla="*/ 541316 h 862116"/>
                  <a:gd name="connsiteX84" fmla="*/ 572476 w 675280"/>
                  <a:gd name="connsiteY84" fmla="*/ 257882 h 862116"/>
                  <a:gd name="connsiteX85" fmla="*/ 572476 w 675280"/>
                  <a:gd name="connsiteY85" fmla="*/ 43690 h 862116"/>
                  <a:gd name="connsiteX86" fmla="*/ 231924 w 675280"/>
                  <a:gd name="connsiteY86" fmla="*/ 0 h 862116"/>
                  <a:gd name="connsiteX87" fmla="*/ 597668 w 675280"/>
                  <a:gd name="connsiteY87" fmla="*/ 0 h 862116"/>
                  <a:gd name="connsiteX88" fmla="*/ 609716 w 675280"/>
                  <a:gd name="connsiteY88" fmla="*/ 12048 h 862116"/>
                  <a:gd name="connsiteX89" fmla="*/ 609716 w 675280"/>
                  <a:gd name="connsiteY89" fmla="*/ 780456 h 862116"/>
                  <a:gd name="connsiteX90" fmla="*/ 597668 w 675280"/>
                  <a:gd name="connsiteY90" fmla="*/ 792504 h 862116"/>
                  <a:gd name="connsiteX91" fmla="*/ 12048 w 675280"/>
                  <a:gd name="connsiteY91" fmla="*/ 792504 h 862116"/>
                  <a:gd name="connsiteX92" fmla="*/ 0 w 675280"/>
                  <a:gd name="connsiteY92" fmla="*/ 780456 h 862116"/>
                  <a:gd name="connsiteX93" fmla="*/ 0 w 675280"/>
                  <a:gd name="connsiteY93" fmla="*/ 229360 h 8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5280" h="862116">
                    <a:moveTo>
                      <a:pt x="321922" y="619574"/>
                    </a:moveTo>
                    <a:lnTo>
                      <a:pt x="503016" y="619574"/>
                    </a:lnTo>
                    <a:lnTo>
                      <a:pt x="503016" y="657660"/>
                    </a:lnTo>
                    <a:lnTo>
                      <a:pt x="321922" y="657660"/>
                    </a:lnTo>
                    <a:close/>
                    <a:moveTo>
                      <a:pt x="321922" y="539921"/>
                    </a:moveTo>
                    <a:lnTo>
                      <a:pt x="503016" y="539921"/>
                    </a:lnTo>
                    <a:lnTo>
                      <a:pt x="503016" y="578007"/>
                    </a:lnTo>
                    <a:lnTo>
                      <a:pt x="321922" y="578007"/>
                    </a:lnTo>
                    <a:close/>
                    <a:moveTo>
                      <a:pt x="321922" y="460269"/>
                    </a:moveTo>
                    <a:lnTo>
                      <a:pt x="503016" y="460269"/>
                    </a:lnTo>
                    <a:lnTo>
                      <a:pt x="503016" y="498355"/>
                    </a:lnTo>
                    <a:lnTo>
                      <a:pt x="321922" y="498355"/>
                    </a:lnTo>
                    <a:close/>
                    <a:moveTo>
                      <a:pt x="321922" y="380616"/>
                    </a:moveTo>
                    <a:lnTo>
                      <a:pt x="503016" y="380616"/>
                    </a:lnTo>
                    <a:lnTo>
                      <a:pt x="503016" y="418702"/>
                    </a:lnTo>
                    <a:lnTo>
                      <a:pt x="321922" y="418702"/>
                    </a:lnTo>
                    <a:close/>
                    <a:moveTo>
                      <a:pt x="175051" y="373714"/>
                    </a:moveTo>
                    <a:lnTo>
                      <a:pt x="199947" y="373714"/>
                    </a:lnTo>
                    <a:lnTo>
                      <a:pt x="199947" y="407685"/>
                    </a:lnTo>
                    <a:cubicBezTo>
                      <a:pt x="209910" y="408100"/>
                      <a:pt x="218540" y="409448"/>
                      <a:pt x="225836" y="411730"/>
                    </a:cubicBezTo>
                    <a:cubicBezTo>
                      <a:pt x="233133" y="414013"/>
                      <a:pt x="239257" y="416607"/>
                      <a:pt x="244212" y="419511"/>
                    </a:cubicBezTo>
                    <a:lnTo>
                      <a:pt x="235494" y="445984"/>
                    </a:lnTo>
                    <a:cubicBezTo>
                      <a:pt x="231104" y="443457"/>
                      <a:pt x="225327" y="440950"/>
                      <a:pt x="218164" y="438463"/>
                    </a:cubicBezTo>
                    <a:cubicBezTo>
                      <a:pt x="211002" y="435975"/>
                      <a:pt x="202646" y="434638"/>
                      <a:pt x="193097" y="434450"/>
                    </a:cubicBezTo>
                    <a:cubicBezTo>
                      <a:pt x="181575" y="434793"/>
                      <a:pt x="172929" y="437925"/>
                      <a:pt x="167155" y="443840"/>
                    </a:cubicBezTo>
                    <a:cubicBezTo>
                      <a:pt x="161383" y="449757"/>
                      <a:pt x="158495" y="456394"/>
                      <a:pt x="158494" y="463752"/>
                    </a:cubicBezTo>
                    <a:cubicBezTo>
                      <a:pt x="158535" y="472241"/>
                      <a:pt x="161968" y="479424"/>
                      <a:pt x="168793" y="485302"/>
                    </a:cubicBezTo>
                    <a:cubicBezTo>
                      <a:pt x="175618" y="491179"/>
                      <a:pt x="185587" y="497193"/>
                      <a:pt x="198702" y="503343"/>
                    </a:cubicBezTo>
                    <a:cubicBezTo>
                      <a:pt x="216473" y="511000"/>
                      <a:pt x="229799" y="519845"/>
                      <a:pt x="238679" y="529880"/>
                    </a:cubicBezTo>
                    <a:cubicBezTo>
                      <a:pt x="247557" y="539914"/>
                      <a:pt x="251996" y="552890"/>
                      <a:pt x="251995" y="568808"/>
                    </a:cubicBezTo>
                    <a:cubicBezTo>
                      <a:pt x="251898" y="584381"/>
                      <a:pt x="247188" y="597806"/>
                      <a:pt x="237861" y="609084"/>
                    </a:cubicBezTo>
                    <a:cubicBezTo>
                      <a:pt x="228534" y="620360"/>
                      <a:pt x="215169" y="627704"/>
                      <a:pt x="197764" y="631114"/>
                    </a:cubicBezTo>
                    <a:lnTo>
                      <a:pt x="197764" y="668822"/>
                    </a:lnTo>
                    <a:lnTo>
                      <a:pt x="172870" y="668822"/>
                    </a:lnTo>
                    <a:lnTo>
                      <a:pt x="172870" y="632981"/>
                    </a:lnTo>
                    <a:cubicBezTo>
                      <a:pt x="162835" y="632585"/>
                      <a:pt x="153181" y="631042"/>
                      <a:pt x="143907" y="628352"/>
                    </a:cubicBezTo>
                    <a:cubicBezTo>
                      <a:pt x="134632" y="625661"/>
                      <a:pt x="126937" y="622329"/>
                      <a:pt x="120821" y="618353"/>
                    </a:cubicBezTo>
                    <a:lnTo>
                      <a:pt x="129541" y="590941"/>
                    </a:lnTo>
                    <a:cubicBezTo>
                      <a:pt x="135565" y="594826"/>
                      <a:pt x="142819" y="598202"/>
                      <a:pt x="151302" y="601074"/>
                    </a:cubicBezTo>
                    <a:cubicBezTo>
                      <a:pt x="159786" y="603943"/>
                      <a:pt x="168844" y="605450"/>
                      <a:pt x="178474" y="605593"/>
                    </a:cubicBezTo>
                    <a:cubicBezTo>
                      <a:pt x="190807" y="605366"/>
                      <a:pt x="200167" y="602157"/>
                      <a:pt x="206556" y="595968"/>
                    </a:cubicBezTo>
                    <a:cubicBezTo>
                      <a:pt x="212946" y="589780"/>
                      <a:pt x="216157" y="581973"/>
                      <a:pt x="216191" y="572549"/>
                    </a:cubicBezTo>
                    <a:cubicBezTo>
                      <a:pt x="216300" y="563366"/>
                      <a:pt x="213193" y="555469"/>
                      <a:pt x="206870" y="548857"/>
                    </a:cubicBezTo>
                    <a:cubicBezTo>
                      <a:pt x="200546" y="542245"/>
                      <a:pt x="190355" y="535907"/>
                      <a:pt x="176296" y="529842"/>
                    </a:cubicBezTo>
                    <a:cubicBezTo>
                      <a:pt x="160580" y="523086"/>
                      <a:pt x="147890" y="515007"/>
                      <a:pt x="138226" y="505604"/>
                    </a:cubicBezTo>
                    <a:cubicBezTo>
                      <a:pt x="128562" y="496199"/>
                      <a:pt x="123591" y="483911"/>
                      <a:pt x="123315" y="468741"/>
                    </a:cubicBezTo>
                    <a:cubicBezTo>
                      <a:pt x="123481" y="453435"/>
                      <a:pt x="128127" y="440567"/>
                      <a:pt x="137252" y="430142"/>
                    </a:cubicBezTo>
                    <a:cubicBezTo>
                      <a:pt x="146379" y="419714"/>
                      <a:pt x="158978" y="412853"/>
                      <a:pt x="175051" y="409553"/>
                    </a:cubicBezTo>
                    <a:close/>
                    <a:moveTo>
                      <a:pt x="390227" y="107947"/>
                    </a:moveTo>
                    <a:lnTo>
                      <a:pt x="447856" y="107947"/>
                    </a:lnTo>
                    <a:lnTo>
                      <a:pt x="447856" y="166432"/>
                    </a:lnTo>
                    <a:lnTo>
                      <a:pt x="506341" y="166432"/>
                    </a:lnTo>
                    <a:lnTo>
                      <a:pt x="506341" y="224061"/>
                    </a:lnTo>
                    <a:lnTo>
                      <a:pt x="447856" y="224061"/>
                    </a:lnTo>
                    <a:lnTo>
                      <a:pt x="447856" y="282546"/>
                    </a:lnTo>
                    <a:lnTo>
                      <a:pt x="390227" y="282546"/>
                    </a:lnTo>
                    <a:lnTo>
                      <a:pt x="390227" y="224061"/>
                    </a:lnTo>
                    <a:lnTo>
                      <a:pt x="331743" y="224061"/>
                    </a:lnTo>
                    <a:lnTo>
                      <a:pt x="331743" y="166432"/>
                    </a:lnTo>
                    <a:lnTo>
                      <a:pt x="390227" y="166432"/>
                    </a:lnTo>
                    <a:close/>
                    <a:moveTo>
                      <a:pt x="639496" y="71554"/>
                    </a:moveTo>
                    <a:lnTo>
                      <a:pt x="652634" y="71554"/>
                    </a:lnTo>
                    <a:cubicBezTo>
                      <a:pt x="665139" y="71554"/>
                      <a:pt x="675276" y="81691"/>
                      <a:pt x="675276" y="94196"/>
                    </a:cubicBezTo>
                    <a:lnTo>
                      <a:pt x="675276" y="134983"/>
                    </a:lnTo>
                    <a:cubicBezTo>
                      <a:pt x="675277" y="135006"/>
                      <a:pt x="675279" y="135030"/>
                      <a:pt x="675280" y="135053"/>
                    </a:cubicBezTo>
                    <a:lnTo>
                      <a:pt x="675280" y="797157"/>
                    </a:lnTo>
                    <a:cubicBezTo>
                      <a:pt x="675280" y="833033"/>
                      <a:pt x="646197" y="862116"/>
                      <a:pt x="610321" y="862116"/>
                    </a:cubicBezTo>
                    <a:lnTo>
                      <a:pt x="81755" y="862116"/>
                    </a:lnTo>
                    <a:cubicBezTo>
                      <a:pt x="69060" y="857759"/>
                      <a:pt x="66136" y="848447"/>
                      <a:pt x="66463" y="843639"/>
                    </a:cubicBezTo>
                    <a:lnTo>
                      <a:pt x="66463" y="825606"/>
                    </a:lnTo>
                    <a:lnTo>
                      <a:pt x="599960" y="825606"/>
                    </a:lnTo>
                    <a:cubicBezTo>
                      <a:pt x="621345" y="825606"/>
                      <a:pt x="638681" y="808270"/>
                      <a:pt x="638681" y="786885"/>
                    </a:cubicBezTo>
                    <a:lnTo>
                      <a:pt x="638681" y="117034"/>
                    </a:lnTo>
                    <a:lnTo>
                      <a:pt x="639496" y="117034"/>
                    </a:lnTo>
                    <a:close/>
                    <a:moveTo>
                      <a:pt x="217740" y="70590"/>
                    </a:moveTo>
                    <a:lnTo>
                      <a:pt x="68523" y="218080"/>
                    </a:lnTo>
                    <a:lnTo>
                      <a:pt x="217740" y="218080"/>
                    </a:lnTo>
                    <a:close/>
                    <a:moveTo>
                      <a:pt x="253136" y="43690"/>
                    </a:moveTo>
                    <a:cubicBezTo>
                      <a:pt x="254093" y="112043"/>
                      <a:pt x="251984" y="157906"/>
                      <a:pt x="252941" y="237504"/>
                    </a:cubicBezTo>
                    <a:cubicBezTo>
                      <a:pt x="254369" y="250430"/>
                      <a:pt x="245574" y="255178"/>
                      <a:pt x="235757" y="257882"/>
                    </a:cubicBezTo>
                    <a:lnTo>
                      <a:pt x="41921" y="257882"/>
                    </a:lnTo>
                    <a:lnTo>
                      <a:pt x="41921" y="755508"/>
                    </a:lnTo>
                    <a:lnTo>
                      <a:pt x="572476" y="755508"/>
                    </a:lnTo>
                    <a:lnTo>
                      <a:pt x="572476" y="541316"/>
                    </a:lnTo>
                    <a:lnTo>
                      <a:pt x="572476" y="257882"/>
                    </a:lnTo>
                    <a:lnTo>
                      <a:pt x="572476" y="43690"/>
                    </a:lnTo>
                    <a:close/>
                    <a:moveTo>
                      <a:pt x="231924" y="0"/>
                    </a:moveTo>
                    <a:lnTo>
                      <a:pt x="597668" y="0"/>
                    </a:lnTo>
                    <a:cubicBezTo>
                      <a:pt x="604322" y="0"/>
                      <a:pt x="609716" y="5394"/>
                      <a:pt x="609716" y="12048"/>
                    </a:cubicBezTo>
                    <a:lnTo>
                      <a:pt x="609716" y="780456"/>
                    </a:lnTo>
                    <a:cubicBezTo>
                      <a:pt x="609716" y="787110"/>
                      <a:pt x="604322" y="792504"/>
                      <a:pt x="597668" y="792504"/>
                    </a:cubicBezTo>
                    <a:lnTo>
                      <a:pt x="12048" y="792504"/>
                    </a:lnTo>
                    <a:cubicBezTo>
                      <a:pt x="5394" y="792504"/>
                      <a:pt x="0" y="787110"/>
                      <a:pt x="0" y="780456"/>
                    </a:cubicBezTo>
                    <a:lnTo>
                      <a:pt x="0" y="22936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31" name="Freeform 28">
                <a:extLst>
                  <a:ext uri="{FF2B5EF4-FFF2-40B4-BE49-F238E27FC236}">
                    <a16:creationId xmlns:a16="http://schemas.microsoft.com/office/drawing/2014/main" id="{01CE1269-2ADB-449E-968A-F332803C8799}"/>
                  </a:ext>
                </a:extLst>
              </p:cNvPr>
              <p:cNvSpPr/>
              <p:nvPr/>
            </p:nvSpPr>
            <p:spPr>
              <a:xfrm>
                <a:off x="8969860" y="2289785"/>
                <a:ext cx="271759" cy="346948"/>
              </a:xfrm>
              <a:custGeom>
                <a:avLst/>
                <a:gdLst>
                  <a:gd name="connsiteX0" fmla="*/ 321922 w 675280"/>
                  <a:gd name="connsiteY0" fmla="*/ 619574 h 862116"/>
                  <a:gd name="connsiteX1" fmla="*/ 503016 w 675280"/>
                  <a:gd name="connsiteY1" fmla="*/ 619574 h 862116"/>
                  <a:gd name="connsiteX2" fmla="*/ 503016 w 675280"/>
                  <a:gd name="connsiteY2" fmla="*/ 657660 h 862116"/>
                  <a:gd name="connsiteX3" fmla="*/ 321922 w 675280"/>
                  <a:gd name="connsiteY3" fmla="*/ 657660 h 862116"/>
                  <a:gd name="connsiteX4" fmla="*/ 321922 w 675280"/>
                  <a:gd name="connsiteY4" fmla="*/ 539921 h 862116"/>
                  <a:gd name="connsiteX5" fmla="*/ 503016 w 675280"/>
                  <a:gd name="connsiteY5" fmla="*/ 539921 h 862116"/>
                  <a:gd name="connsiteX6" fmla="*/ 503016 w 675280"/>
                  <a:gd name="connsiteY6" fmla="*/ 578007 h 862116"/>
                  <a:gd name="connsiteX7" fmla="*/ 321922 w 675280"/>
                  <a:gd name="connsiteY7" fmla="*/ 578007 h 862116"/>
                  <a:gd name="connsiteX8" fmla="*/ 321922 w 675280"/>
                  <a:gd name="connsiteY8" fmla="*/ 460269 h 862116"/>
                  <a:gd name="connsiteX9" fmla="*/ 503016 w 675280"/>
                  <a:gd name="connsiteY9" fmla="*/ 460269 h 862116"/>
                  <a:gd name="connsiteX10" fmla="*/ 503016 w 675280"/>
                  <a:gd name="connsiteY10" fmla="*/ 498355 h 862116"/>
                  <a:gd name="connsiteX11" fmla="*/ 321922 w 675280"/>
                  <a:gd name="connsiteY11" fmla="*/ 498355 h 862116"/>
                  <a:gd name="connsiteX12" fmla="*/ 321922 w 675280"/>
                  <a:gd name="connsiteY12" fmla="*/ 380616 h 862116"/>
                  <a:gd name="connsiteX13" fmla="*/ 503016 w 675280"/>
                  <a:gd name="connsiteY13" fmla="*/ 380616 h 862116"/>
                  <a:gd name="connsiteX14" fmla="*/ 503016 w 675280"/>
                  <a:gd name="connsiteY14" fmla="*/ 418702 h 862116"/>
                  <a:gd name="connsiteX15" fmla="*/ 321922 w 675280"/>
                  <a:gd name="connsiteY15" fmla="*/ 418702 h 862116"/>
                  <a:gd name="connsiteX16" fmla="*/ 175051 w 675280"/>
                  <a:gd name="connsiteY16" fmla="*/ 373714 h 862116"/>
                  <a:gd name="connsiteX17" fmla="*/ 199947 w 675280"/>
                  <a:gd name="connsiteY17" fmla="*/ 373714 h 862116"/>
                  <a:gd name="connsiteX18" fmla="*/ 199947 w 675280"/>
                  <a:gd name="connsiteY18" fmla="*/ 407685 h 862116"/>
                  <a:gd name="connsiteX19" fmla="*/ 225836 w 675280"/>
                  <a:gd name="connsiteY19" fmla="*/ 411730 h 862116"/>
                  <a:gd name="connsiteX20" fmla="*/ 244212 w 675280"/>
                  <a:gd name="connsiteY20" fmla="*/ 419511 h 862116"/>
                  <a:gd name="connsiteX21" fmla="*/ 235494 w 675280"/>
                  <a:gd name="connsiteY21" fmla="*/ 445984 h 862116"/>
                  <a:gd name="connsiteX22" fmla="*/ 218164 w 675280"/>
                  <a:gd name="connsiteY22" fmla="*/ 438463 h 862116"/>
                  <a:gd name="connsiteX23" fmla="*/ 193097 w 675280"/>
                  <a:gd name="connsiteY23" fmla="*/ 434450 h 862116"/>
                  <a:gd name="connsiteX24" fmla="*/ 167155 w 675280"/>
                  <a:gd name="connsiteY24" fmla="*/ 443840 h 862116"/>
                  <a:gd name="connsiteX25" fmla="*/ 158494 w 675280"/>
                  <a:gd name="connsiteY25" fmla="*/ 463752 h 862116"/>
                  <a:gd name="connsiteX26" fmla="*/ 168793 w 675280"/>
                  <a:gd name="connsiteY26" fmla="*/ 485302 h 862116"/>
                  <a:gd name="connsiteX27" fmla="*/ 198702 w 675280"/>
                  <a:gd name="connsiteY27" fmla="*/ 503343 h 862116"/>
                  <a:gd name="connsiteX28" fmla="*/ 238679 w 675280"/>
                  <a:gd name="connsiteY28" fmla="*/ 529880 h 862116"/>
                  <a:gd name="connsiteX29" fmla="*/ 251995 w 675280"/>
                  <a:gd name="connsiteY29" fmla="*/ 568808 h 862116"/>
                  <a:gd name="connsiteX30" fmla="*/ 237861 w 675280"/>
                  <a:gd name="connsiteY30" fmla="*/ 609084 h 862116"/>
                  <a:gd name="connsiteX31" fmla="*/ 197764 w 675280"/>
                  <a:gd name="connsiteY31" fmla="*/ 631114 h 862116"/>
                  <a:gd name="connsiteX32" fmla="*/ 197764 w 675280"/>
                  <a:gd name="connsiteY32" fmla="*/ 668822 h 862116"/>
                  <a:gd name="connsiteX33" fmla="*/ 172870 w 675280"/>
                  <a:gd name="connsiteY33" fmla="*/ 668822 h 862116"/>
                  <a:gd name="connsiteX34" fmla="*/ 172870 w 675280"/>
                  <a:gd name="connsiteY34" fmla="*/ 632981 h 862116"/>
                  <a:gd name="connsiteX35" fmla="*/ 143907 w 675280"/>
                  <a:gd name="connsiteY35" fmla="*/ 628352 h 862116"/>
                  <a:gd name="connsiteX36" fmla="*/ 120821 w 675280"/>
                  <a:gd name="connsiteY36" fmla="*/ 618353 h 862116"/>
                  <a:gd name="connsiteX37" fmla="*/ 129541 w 675280"/>
                  <a:gd name="connsiteY37" fmla="*/ 590941 h 862116"/>
                  <a:gd name="connsiteX38" fmla="*/ 151302 w 675280"/>
                  <a:gd name="connsiteY38" fmla="*/ 601074 h 862116"/>
                  <a:gd name="connsiteX39" fmla="*/ 178474 w 675280"/>
                  <a:gd name="connsiteY39" fmla="*/ 605593 h 862116"/>
                  <a:gd name="connsiteX40" fmla="*/ 206556 w 675280"/>
                  <a:gd name="connsiteY40" fmla="*/ 595968 h 862116"/>
                  <a:gd name="connsiteX41" fmla="*/ 216191 w 675280"/>
                  <a:gd name="connsiteY41" fmla="*/ 572549 h 862116"/>
                  <a:gd name="connsiteX42" fmla="*/ 206870 w 675280"/>
                  <a:gd name="connsiteY42" fmla="*/ 548857 h 862116"/>
                  <a:gd name="connsiteX43" fmla="*/ 176296 w 675280"/>
                  <a:gd name="connsiteY43" fmla="*/ 529842 h 862116"/>
                  <a:gd name="connsiteX44" fmla="*/ 138226 w 675280"/>
                  <a:gd name="connsiteY44" fmla="*/ 505604 h 862116"/>
                  <a:gd name="connsiteX45" fmla="*/ 123315 w 675280"/>
                  <a:gd name="connsiteY45" fmla="*/ 468741 h 862116"/>
                  <a:gd name="connsiteX46" fmla="*/ 137252 w 675280"/>
                  <a:gd name="connsiteY46" fmla="*/ 430142 h 862116"/>
                  <a:gd name="connsiteX47" fmla="*/ 175051 w 675280"/>
                  <a:gd name="connsiteY47" fmla="*/ 409553 h 862116"/>
                  <a:gd name="connsiteX48" fmla="*/ 390227 w 675280"/>
                  <a:gd name="connsiteY48" fmla="*/ 107947 h 862116"/>
                  <a:gd name="connsiteX49" fmla="*/ 447856 w 675280"/>
                  <a:gd name="connsiteY49" fmla="*/ 107947 h 862116"/>
                  <a:gd name="connsiteX50" fmla="*/ 447856 w 675280"/>
                  <a:gd name="connsiteY50" fmla="*/ 166432 h 862116"/>
                  <a:gd name="connsiteX51" fmla="*/ 506341 w 675280"/>
                  <a:gd name="connsiteY51" fmla="*/ 166432 h 862116"/>
                  <a:gd name="connsiteX52" fmla="*/ 506341 w 675280"/>
                  <a:gd name="connsiteY52" fmla="*/ 224061 h 862116"/>
                  <a:gd name="connsiteX53" fmla="*/ 447856 w 675280"/>
                  <a:gd name="connsiteY53" fmla="*/ 224061 h 862116"/>
                  <a:gd name="connsiteX54" fmla="*/ 447856 w 675280"/>
                  <a:gd name="connsiteY54" fmla="*/ 282546 h 862116"/>
                  <a:gd name="connsiteX55" fmla="*/ 390227 w 675280"/>
                  <a:gd name="connsiteY55" fmla="*/ 282546 h 862116"/>
                  <a:gd name="connsiteX56" fmla="*/ 390227 w 675280"/>
                  <a:gd name="connsiteY56" fmla="*/ 224061 h 862116"/>
                  <a:gd name="connsiteX57" fmla="*/ 331743 w 675280"/>
                  <a:gd name="connsiteY57" fmla="*/ 224061 h 862116"/>
                  <a:gd name="connsiteX58" fmla="*/ 331743 w 675280"/>
                  <a:gd name="connsiteY58" fmla="*/ 166432 h 862116"/>
                  <a:gd name="connsiteX59" fmla="*/ 390227 w 675280"/>
                  <a:gd name="connsiteY59" fmla="*/ 166432 h 862116"/>
                  <a:gd name="connsiteX60" fmla="*/ 639496 w 675280"/>
                  <a:gd name="connsiteY60" fmla="*/ 71554 h 862116"/>
                  <a:gd name="connsiteX61" fmla="*/ 652634 w 675280"/>
                  <a:gd name="connsiteY61" fmla="*/ 71554 h 862116"/>
                  <a:gd name="connsiteX62" fmla="*/ 675276 w 675280"/>
                  <a:gd name="connsiteY62" fmla="*/ 94196 h 862116"/>
                  <a:gd name="connsiteX63" fmla="*/ 675276 w 675280"/>
                  <a:gd name="connsiteY63" fmla="*/ 134983 h 862116"/>
                  <a:gd name="connsiteX64" fmla="*/ 675280 w 675280"/>
                  <a:gd name="connsiteY64" fmla="*/ 135053 h 862116"/>
                  <a:gd name="connsiteX65" fmla="*/ 675280 w 675280"/>
                  <a:gd name="connsiteY65" fmla="*/ 797157 h 862116"/>
                  <a:gd name="connsiteX66" fmla="*/ 610321 w 675280"/>
                  <a:gd name="connsiteY66" fmla="*/ 862116 h 862116"/>
                  <a:gd name="connsiteX67" fmla="*/ 81755 w 675280"/>
                  <a:gd name="connsiteY67" fmla="*/ 862116 h 862116"/>
                  <a:gd name="connsiteX68" fmla="*/ 66463 w 675280"/>
                  <a:gd name="connsiteY68" fmla="*/ 843639 h 862116"/>
                  <a:gd name="connsiteX69" fmla="*/ 66463 w 675280"/>
                  <a:gd name="connsiteY69" fmla="*/ 825606 h 862116"/>
                  <a:gd name="connsiteX70" fmla="*/ 599960 w 675280"/>
                  <a:gd name="connsiteY70" fmla="*/ 825606 h 862116"/>
                  <a:gd name="connsiteX71" fmla="*/ 638681 w 675280"/>
                  <a:gd name="connsiteY71" fmla="*/ 786885 h 862116"/>
                  <a:gd name="connsiteX72" fmla="*/ 638681 w 675280"/>
                  <a:gd name="connsiteY72" fmla="*/ 117034 h 862116"/>
                  <a:gd name="connsiteX73" fmla="*/ 639496 w 675280"/>
                  <a:gd name="connsiteY73" fmla="*/ 117034 h 862116"/>
                  <a:gd name="connsiteX74" fmla="*/ 217740 w 675280"/>
                  <a:gd name="connsiteY74" fmla="*/ 70590 h 862116"/>
                  <a:gd name="connsiteX75" fmla="*/ 68523 w 675280"/>
                  <a:gd name="connsiteY75" fmla="*/ 218080 h 862116"/>
                  <a:gd name="connsiteX76" fmla="*/ 217740 w 675280"/>
                  <a:gd name="connsiteY76" fmla="*/ 218080 h 862116"/>
                  <a:gd name="connsiteX77" fmla="*/ 253136 w 675280"/>
                  <a:gd name="connsiteY77" fmla="*/ 43690 h 862116"/>
                  <a:gd name="connsiteX78" fmla="*/ 252941 w 675280"/>
                  <a:gd name="connsiteY78" fmla="*/ 237504 h 862116"/>
                  <a:gd name="connsiteX79" fmla="*/ 235757 w 675280"/>
                  <a:gd name="connsiteY79" fmla="*/ 257882 h 862116"/>
                  <a:gd name="connsiteX80" fmla="*/ 41921 w 675280"/>
                  <a:gd name="connsiteY80" fmla="*/ 257882 h 862116"/>
                  <a:gd name="connsiteX81" fmla="*/ 41921 w 675280"/>
                  <a:gd name="connsiteY81" fmla="*/ 755508 h 862116"/>
                  <a:gd name="connsiteX82" fmla="*/ 572476 w 675280"/>
                  <a:gd name="connsiteY82" fmla="*/ 755508 h 862116"/>
                  <a:gd name="connsiteX83" fmla="*/ 572476 w 675280"/>
                  <a:gd name="connsiteY83" fmla="*/ 541316 h 862116"/>
                  <a:gd name="connsiteX84" fmla="*/ 572476 w 675280"/>
                  <a:gd name="connsiteY84" fmla="*/ 257882 h 862116"/>
                  <a:gd name="connsiteX85" fmla="*/ 572476 w 675280"/>
                  <a:gd name="connsiteY85" fmla="*/ 43690 h 862116"/>
                  <a:gd name="connsiteX86" fmla="*/ 231924 w 675280"/>
                  <a:gd name="connsiteY86" fmla="*/ 0 h 862116"/>
                  <a:gd name="connsiteX87" fmla="*/ 597668 w 675280"/>
                  <a:gd name="connsiteY87" fmla="*/ 0 h 862116"/>
                  <a:gd name="connsiteX88" fmla="*/ 609716 w 675280"/>
                  <a:gd name="connsiteY88" fmla="*/ 12048 h 862116"/>
                  <a:gd name="connsiteX89" fmla="*/ 609716 w 675280"/>
                  <a:gd name="connsiteY89" fmla="*/ 780456 h 862116"/>
                  <a:gd name="connsiteX90" fmla="*/ 597668 w 675280"/>
                  <a:gd name="connsiteY90" fmla="*/ 792504 h 862116"/>
                  <a:gd name="connsiteX91" fmla="*/ 12048 w 675280"/>
                  <a:gd name="connsiteY91" fmla="*/ 792504 h 862116"/>
                  <a:gd name="connsiteX92" fmla="*/ 0 w 675280"/>
                  <a:gd name="connsiteY92" fmla="*/ 780456 h 862116"/>
                  <a:gd name="connsiteX93" fmla="*/ 0 w 675280"/>
                  <a:gd name="connsiteY93" fmla="*/ 229360 h 8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5280" h="862116">
                    <a:moveTo>
                      <a:pt x="321922" y="619574"/>
                    </a:moveTo>
                    <a:lnTo>
                      <a:pt x="503016" y="619574"/>
                    </a:lnTo>
                    <a:lnTo>
                      <a:pt x="503016" y="657660"/>
                    </a:lnTo>
                    <a:lnTo>
                      <a:pt x="321922" y="657660"/>
                    </a:lnTo>
                    <a:close/>
                    <a:moveTo>
                      <a:pt x="321922" y="539921"/>
                    </a:moveTo>
                    <a:lnTo>
                      <a:pt x="503016" y="539921"/>
                    </a:lnTo>
                    <a:lnTo>
                      <a:pt x="503016" y="578007"/>
                    </a:lnTo>
                    <a:lnTo>
                      <a:pt x="321922" y="578007"/>
                    </a:lnTo>
                    <a:close/>
                    <a:moveTo>
                      <a:pt x="321922" y="460269"/>
                    </a:moveTo>
                    <a:lnTo>
                      <a:pt x="503016" y="460269"/>
                    </a:lnTo>
                    <a:lnTo>
                      <a:pt x="503016" y="498355"/>
                    </a:lnTo>
                    <a:lnTo>
                      <a:pt x="321922" y="498355"/>
                    </a:lnTo>
                    <a:close/>
                    <a:moveTo>
                      <a:pt x="321922" y="380616"/>
                    </a:moveTo>
                    <a:lnTo>
                      <a:pt x="503016" y="380616"/>
                    </a:lnTo>
                    <a:lnTo>
                      <a:pt x="503016" y="418702"/>
                    </a:lnTo>
                    <a:lnTo>
                      <a:pt x="321922" y="418702"/>
                    </a:lnTo>
                    <a:close/>
                    <a:moveTo>
                      <a:pt x="175051" y="373714"/>
                    </a:moveTo>
                    <a:lnTo>
                      <a:pt x="199947" y="373714"/>
                    </a:lnTo>
                    <a:lnTo>
                      <a:pt x="199947" y="407685"/>
                    </a:lnTo>
                    <a:cubicBezTo>
                      <a:pt x="209910" y="408100"/>
                      <a:pt x="218540" y="409448"/>
                      <a:pt x="225836" y="411730"/>
                    </a:cubicBezTo>
                    <a:cubicBezTo>
                      <a:pt x="233133" y="414013"/>
                      <a:pt x="239257" y="416607"/>
                      <a:pt x="244212" y="419511"/>
                    </a:cubicBezTo>
                    <a:lnTo>
                      <a:pt x="235494" y="445984"/>
                    </a:lnTo>
                    <a:cubicBezTo>
                      <a:pt x="231104" y="443457"/>
                      <a:pt x="225327" y="440950"/>
                      <a:pt x="218164" y="438463"/>
                    </a:cubicBezTo>
                    <a:cubicBezTo>
                      <a:pt x="211002" y="435975"/>
                      <a:pt x="202646" y="434638"/>
                      <a:pt x="193097" y="434450"/>
                    </a:cubicBezTo>
                    <a:cubicBezTo>
                      <a:pt x="181575" y="434793"/>
                      <a:pt x="172929" y="437925"/>
                      <a:pt x="167155" y="443840"/>
                    </a:cubicBezTo>
                    <a:cubicBezTo>
                      <a:pt x="161383" y="449757"/>
                      <a:pt x="158495" y="456394"/>
                      <a:pt x="158494" y="463752"/>
                    </a:cubicBezTo>
                    <a:cubicBezTo>
                      <a:pt x="158535" y="472241"/>
                      <a:pt x="161968" y="479424"/>
                      <a:pt x="168793" y="485302"/>
                    </a:cubicBezTo>
                    <a:cubicBezTo>
                      <a:pt x="175618" y="491179"/>
                      <a:pt x="185587" y="497193"/>
                      <a:pt x="198702" y="503343"/>
                    </a:cubicBezTo>
                    <a:cubicBezTo>
                      <a:pt x="216473" y="511000"/>
                      <a:pt x="229799" y="519845"/>
                      <a:pt x="238679" y="529880"/>
                    </a:cubicBezTo>
                    <a:cubicBezTo>
                      <a:pt x="247557" y="539914"/>
                      <a:pt x="251996" y="552890"/>
                      <a:pt x="251995" y="568808"/>
                    </a:cubicBezTo>
                    <a:cubicBezTo>
                      <a:pt x="251898" y="584381"/>
                      <a:pt x="247188" y="597806"/>
                      <a:pt x="237861" y="609084"/>
                    </a:cubicBezTo>
                    <a:cubicBezTo>
                      <a:pt x="228534" y="620360"/>
                      <a:pt x="215169" y="627704"/>
                      <a:pt x="197764" y="631114"/>
                    </a:cubicBezTo>
                    <a:lnTo>
                      <a:pt x="197764" y="668822"/>
                    </a:lnTo>
                    <a:lnTo>
                      <a:pt x="172870" y="668822"/>
                    </a:lnTo>
                    <a:lnTo>
                      <a:pt x="172870" y="632981"/>
                    </a:lnTo>
                    <a:cubicBezTo>
                      <a:pt x="162835" y="632585"/>
                      <a:pt x="153181" y="631042"/>
                      <a:pt x="143907" y="628352"/>
                    </a:cubicBezTo>
                    <a:cubicBezTo>
                      <a:pt x="134632" y="625661"/>
                      <a:pt x="126937" y="622329"/>
                      <a:pt x="120821" y="618353"/>
                    </a:cubicBezTo>
                    <a:lnTo>
                      <a:pt x="129541" y="590941"/>
                    </a:lnTo>
                    <a:cubicBezTo>
                      <a:pt x="135565" y="594826"/>
                      <a:pt x="142819" y="598202"/>
                      <a:pt x="151302" y="601074"/>
                    </a:cubicBezTo>
                    <a:cubicBezTo>
                      <a:pt x="159786" y="603943"/>
                      <a:pt x="168844" y="605450"/>
                      <a:pt x="178474" y="605593"/>
                    </a:cubicBezTo>
                    <a:cubicBezTo>
                      <a:pt x="190807" y="605366"/>
                      <a:pt x="200167" y="602157"/>
                      <a:pt x="206556" y="595968"/>
                    </a:cubicBezTo>
                    <a:cubicBezTo>
                      <a:pt x="212946" y="589780"/>
                      <a:pt x="216157" y="581973"/>
                      <a:pt x="216191" y="572549"/>
                    </a:cubicBezTo>
                    <a:cubicBezTo>
                      <a:pt x="216300" y="563366"/>
                      <a:pt x="213193" y="555469"/>
                      <a:pt x="206870" y="548857"/>
                    </a:cubicBezTo>
                    <a:cubicBezTo>
                      <a:pt x="200546" y="542245"/>
                      <a:pt x="190355" y="535907"/>
                      <a:pt x="176296" y="529842"/>
                    </a:cubicBezTo>
                    <a:cubicBezTo>
                      <a:pt x="160580" y="523086"/>
                      <a:pt x="147890" y="515007"/>
                      <a:pt x="138226" y="505604"/>
                    </a:cubicBezTo>
                    <a:cubicBezTo>
                      <a:pt x="128562" y="496199"/>
                      <a:pt x="123591" y="483911"/>
                      <a:pt x="123315" y="468741"/>
                    </a:cubicBezTo>
                    <a:cubicBezTo>
                      <a:pt x="123481" y="453435"/>
                      <a:pt x="128127" y="440567"/>
                      <a:pt x="137252" y="430142"/>
                    </a:cubicBezTo>
                    <a:cubicBezTo>
                      <a:pt x="146379" y="419714"/>
                      <a:pt x="158978" y="412853"/>
                      <a:pt x="175051" y="409553"/>
                    </a:cubicBezTo>
                    <a:close/>
                    <a:moveTo>
                      <a:pt x="390227" y="107947"/>
                    </a:moveTo>
                    <a:lnTo>
                      <a:pt x="447856" y="107947"/>
                    </a:lnTo>
                    <a:lnTo>
                      <a:pt x="447856" y="166432"/>
                    </a:lnTo>
                    <a:lnTo>
                      <a:pt x="506341" y="166432"/>
                    </a:lnTo>
                    <a:lnTo>
                      <a:pt x="506341" y="224061"/>
                    </a:lnTo>
                    <a:lnTo>
                      <a:pt x="447856" y="224061"/>
                    </a:lnTo>
                    <a:lnTo>
                      <a:pt x="447856" y="282546"/>
                    </a:lnTo>
                    <a:lnTo>
                      <a:pt x="390227" y="282546"/>
                    </a:lnTo>
                    <a:lnTo>
                      <a:pt x="390227" y="224061"/>
                    </a:lnTo>
                    <a:lnTo>
                      <a:pt x="331743" y="224061"/>
                    </a:lnTo>
                    <a:lnTo>
                      <a:pt x="331743" y="166432"/>
                    </a:lnTo>
                    <a:lnTo>
                      <a:pt x="390227" y="166432"/>
                    </a:lnTo>
                    <a:close/>
                    <a:moveTo>
                      <a:pt x="639496" y="71554"/>
                    </a:moveTo>
                    <a:lnTo>
                      <a:pt x="652634" y="71554"/>
                    </a:lnTo>
                    <a:cubicBezTo>
                      <a:pt x="665139" y="71554"/>
                      <a:pt x="675276" y="81691"/>
                      <a:pt x="675276" y="94196"/>
                    </a:cubicBezTo>
                    <a:lnTo>
                      <a:pt x="675276" y="134983"/>
                    </a:lnTo>
                    <a:cubicBezTo>
                      <a:pt x="675277" y="135006"/>
                      <a:pt x="675279" y="135030"/>
                      <a:pt x="675280" y="135053"/>
                    </a:cubicBezTo>
                    <a:lnTo>
                      <a:pt x="675280" y="797157"/>
                    </a:lnTo>
                    <a:cubicBezTo>
                      <a:pt x="675280" y="833033"/>
                      <a:pt x="646197" y="862116"/>
                      <a:pt x="610321" y="862116"/>
                    </a:cubicBezTo>
                    <a:lnTo>
                      <a:pt x="81755" y="862116"/>
                    </a:lnTo>
                    <a:cubicBezTo>
                      <a:pt x="69060" y="857759"/>
                      <a:pt x="66136" y="848447"/>
                      <a:pt x="66463" y="843639"/>
                    </a:cubicBezTo>
                    <a:lnTo>
                      <a:pt x="66463" y="825606"/>
                    </a:lnTo>
                    <a:lnTo>
                      <a:pt x="599960" y="825606"/>
                    </a:lnTo>
                    <a:cubicBezTo>
                      <a:pt x="621345" y="825606"/>
                      <a:pt x="638681" y="808270"/>
                      <a:pt x="638681" y="786885"/>
                    </a:cubicBezTo>
                    <a:lnTo>
                      <a:pt x="638681" y="117034"/>
                    </a:lnTo>
                    <a:lnTo>
                      <a:pt x="639496" y="117034"/>
                    </a:lnTo>
                    <a:close/>
                    <a:moveTo>
                      <a:pt x="217740" y="70590"/>
                    </a:moveTo>
                    <a:lnTo>
                      <a:pt x="68523" y="218080"/>
                    </a:lnTo>
                    <a:lnTo>
                      <a:pt x="217740" y="218080"/>
                    </a:lnTo>
                    <a:close/>
                    <a:moveTo>
                      <a:pt x="253136" y="43690"/>
                    </a:moveTo>
                    <a:cubicBezTo>
                      <a:pt x="254093" y="112043"/>
                      <a:pt x="251984" y="157906"/>
                      <a:pt x="252941" y="237504"/>
                    </a:cubicBezTo>
                    <a:cubicBezTo>
                      <a:pt x="254369" y="250430"/>
                      <a:pt x="245574" y="255178"/>
                      <a:pt x="235757" y="257882"/>
                    </a:cubicBezTo>
                    <a:lnTo>
                      <a:pt x="41921" y="257882"/>
                    </a:lnTo>
                    <a:lnTo>
                      <a:pt x="41921" y="755508"/>
                    </a:lnTo>
                    <a:lnTo>
                      <a:pt x="572476" y="755508"/>
                    </a:lnTo>
                    <a:lnTo>
                      <a:pt x="572476" y="541316"/>
                    </a:lnTo>
                    <a:lnTo>
                      <a:pt x="572476" y="257882"/>
                    </a:lnTo>
                    <a:lnTo>
                      <a:pt x="572476" y="43690"/>
                    </a:lnTo>
                    <a:close/>
                    <a:moveTo>
                      <a:pt x="231924" y="0"/>
                    </a:moveTo>
                    <a:lnTo>
                      <a:pt x="597668" y="0"/>
                    </a:lnTo>
                    <a:cubicBezTo>
                      <a:pt x="604322" y="0"/>
                      <a:pt x="609716" y="5394"/>
                      <a:pt x="609716" y="12048"/>
                    </a:cubicBezTo>
                    <a:lnTo>
                      <a:pt x="609716" y="780456"/>
                    </a:lnTo>
                    <a:cubicBezTo>
                      <a:pt x="609716" y="787110"/>
                      <a:pt x="604322" y="792504"/>
                      <a:pt x="597668" y="792504"/>
                    </a:cubicBezTo>
                    <a:lnTo>
                      <a:pt x="12048" y="792504"/>
                    </a:lnTo>
                    <a:cubicBezTo>
                      <a:pt x="5394" y="792504"/>
                      <a:pt x="0" y="787110"/>
                      <a:pt x="0" y="780456"/>
                    </a:cubicBezTo>
                    <a:lnTo>
                      <a:pt x="0" y="22936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32" name="Freeform 29">
                <a:extLst>
                  <a:ext uri="{FF2B5EF4-FFF2-40B4-BE49-F238E27FC236}">
                    <a16:creationId xmlns:a16="http://schemas.microsoft.com/office/drawing/2014/main" id="{CB55DDD4-C399-429C-85AB-F84E21B89403}"/>
                  </a:ext>
                </a:extLst>
              </p:cNvPr>
              <p:cNvSpPr/>
              <p:nvPr/>
            </p:nvSpPr>
            <p:spPr>
              <a:xfrm>
                <a:off x="6639988" y="3197931"/>
                <a:ext cx="271759" cy="346948"/>
              </a:xfrm>
              <a:custGeom>
                <a:avLst/>
                <a:gdLst>
                  <a:gd name="connsiteX0" fmla="*/ 321922 w 675280"/>
                  <a:gd name="connsiteY0" fmla="*/ 619574 h 862116"/>
                  <a:gd name="connsiteX1" fmla="*/ 503016 w 675280"/>
                  <a:gd name="connsiteY1" fmla="*/ 619574 h 862116"/>
                  <a:gd name="connsiteX2" fmla="*/ 503016 w 675280"/>
                  <a:gd name="connsiteY2" fmla="*/ 657660 h 862116"/>
                  <a:gd name="connsiteX3" fmla="*/ 321922 w 675280"/>
                  <a:gd name="connsiteY3" fmla="*/ 657660 h 862116"/>
                  <a:gd name="connsiteX4" fmla="*/ 321922 w 675280"/>
                  <a:gd name="connsiteY4" fmla="*/ 539921 h 862116"/>
                  <a:gd name="connsiteX5" fmla="*/ 503016 w 675280"/>
                  <a:gd name="connsiteY5" fmla="*/ 539921 h 862116"/>
                  <a:gd name="connsiteX6" fmla="*/ 503016 w 675280"/>
                  <a:gd name="connsiteY6" fmla="*/ 578007 h 862116"/>
                  <a:gd name="connsiteX7" fmla="*/ 321922 w 675280"/>
                  <a:gd name="connsiteY7" fmla="*/ 578007 h 862116"/>
                  <a:gd name="connsiteX8" fmla="*/ 321922 w 675280"/>
                  <a:gd name="connsiteY8" fmla="*/ 460269 h 862116"/>
                  <a:gd name="connsiteX9" fmla="*/ 503016 w 675280"/>
                  <a:gd name="connsiteY9" fmla="*/ 460269 h 862116"/>
                  <a:gd name="connsiteX10" fmla="*/ 503016 w 675280"/>
                  <a:gd name="connsiteY10" fmla="*/ 498355 h 862116"/>
                  <a:gd name="connsiteX11" fmla="*/ 321922 w 675280"/>
                  <a:gd name="connsiteY11" fmla="*/ 498355 h 862116"/>
                  <a:gd name="connsiteX12" fmla="*/ 321922 w 675280"/>
                  <a:gd name="connsiteY12" fmla="*/ 380616 h 862116"/>
                  <a:gd name="connsiteX13" fmla="*/ 503016 w 675280"/>
                  <a:gd name="connsiteY13" fmla="*/ 380616 h 862116"/>
                  <a:gd name="connsiteX14" fmla="*/ 503016 w 675280"/>
                  <a:gd name="connsiteY14" fmla="*/ 418702 h 862116"/>
                  <a:gd name="connsiteX15" fmla="*/ 321922 w 675280"/>
                  <a:gd name="connsiteY15" fmla="*/ 418702 h 862116"/>
                  <a:gd name="connsiteX16" fmla="*/ 175051 w 675280"/>
                  <a:gd name="connsiteY16" fmla="*/ 373714 h 862116"/>
                  <a:gd name="connsiteX17" fmla="*/ 199947 w 675280"/>
                  <a:gd name="connsiteY17" fmla="*/ 373714 h 862116"/>
                  <a:gd name="connsiteX18" fmla="*/ 199947 w 675280"/>
                  <a:gd name="connsiteY18" fmla="*/ 407685 h 862116"/>
                  <a:gd name="connsiteX19" fmla="*/ 225836 w 675280"/>
                  <a:gd name="connsiteY19" fmla="*/ 411730 h 862116"/>
                  <a:gd name="connsiteX20" fmla="*/ 244212 w 675280"/>
                  <a:gd name="connsiteY20" fmla="*/ 419511 h 862116"/>
                  <a:gd name="connsiteX21" fmla="*/ 235494 w 675280"/>
                  <a:gd name="connsiteY21" fmla="*/ 445984 h 862116"/>
                  <a:gd name="connsiteX22" fmla="*/ 218164 w 675280"/>
                  <a:gd name="connsiteY22" fmla="*/ 438463 h 862116"/>
                  <a:gd name="connsiteX23" fmla="*/ 193097 w 675280"/>
                  <a:gd name="connsiteY23" fmla="*/ 434450 h 862116"/>
                  <a:gd name="connsiteX24" fmla="*/ 167155 w 675280"/>
                  <a:gd name="connsiteY24" fmla="*/ 443840 h 862116"/>
                  <a:gd name="connsiteX25" fmla="*/ 158494 w 675280"/>
                  <a:gd name="connsiteY25" fmla="*/ 463752 h 862116"/>
                  <a:gd name="connsiteX26" fmla="*/ 168793 w 675280"/>
                  <a:gd name="connsiteY26" fmla="*/ 485302 h 862116"/>
                  <a:gd name="connsiteX27" fmla="*/ 198702 w 675280"/>
                  <a:gd name="connsiteY27" fmla="*/ 503343 h 862116"/>
                  <a:gd name="connsiteX28" fmla="*/ 238679 w 675280"/>
                  <a:gd name="connsiteY28" fmla="*/ 529880 h 862116"/>
                  <a:gd name="connsiteX29" fmla="*/ 251995 w 675280"/>
                  <a:gd name="connsiteY29" fmla="*/ 568808 h 862116"/>
                  <a:gd name="connsiteX30" fmla="*/ 237861 w 675280"/>
                  <a:gd name="connsiteY30" fmla="*/ 609084 h 862116"/>
                  <a:gd name="connsiteX31" fmla="*/ 197764 w 675280"/>
                  <a:gd name="connsiteY31" fmla="*/ 631114 h 862116"/>
                  <a:gd name="connsiteX32" fmla="*/ 197764 w 675280"/>
                  <a:gd name="connsiteY32" fmla="*/ 668822 h 862116"/>
                  <a:gd name="connsiteX33" fmla="*/ 172870 w 675280"/>
                  <a:gd name="connsiteY33" fmla="*/ 668822 h 862116"/>
                  <a:gd name="connsiteX34" fmla="*/ 172870 w 675280"/>
                  <a:gd name="connsiteY34" fmla="*/ 632981 h 862116"/>
                  <a:gd name="connsiteX35" fmla="*/ 143907 w 675280"/>
                  <a:gd name="connsiteY35" fmla="*/ 628352 h 862116"/>
                  <a:gd name="connsiteX36" fmla="*/ 120821 w 675280"/>
                  <a:gd name="connsiteY36" fmla="*/ 618353 h 862116"/>
                  <a:gd name="connsiteX37" fmla="*/ 129541 w 675280"/>
                  <a:gd name="connsiteY37" fmla="*/ 590941 h 862116"/>
                  <a:gd name="connsiteX38" fmla="*/ 151302 w 675280"/>
                  <a:gd name="connsiteY38" fmla="*/ 601074 h 862116"/>
                  <a:gd name="connsiteX39" fmla="*/ 178474 w 675280"/>
                  <a:gd name="connsiteY39" fmla="*/ 605593 h 862116"/>
                  <a:gd name="connsiteX40" fmla="*/ 206556 w 675280"/>
                  <a:gd name="connsiteY40" fmla="*/ 595968 h 862116"/>
                  <a:gd name="connsiteX41" fmla="*/ 216191 w 675280"/>
                  <a:gd name="connsiteY41" fmla="*/ 572549 h 862116"/>
                  <a:gd name="connsiteX42" fmla="*/ 206870 w 675280"/>
                  <a:gd name="connsiteY42" fmla="*/ 548857 h 862116"/>
                  <a:gd name="connsiteX43" fmla="*/ 176296 w 675280"/>
                  <a:gd name="connsiteY43" fmla="*/ 529842 h 862116"/>
                  <a:gd name="connsiteX44" fmla="*/ 138226 w 675280"/>
                  <a:gd name="connsiteY44" fmla="*/ 505604 h 862116"/>
                  <a:gd name="connsiteX45" fmla="*/ 123315 w 675280"/>
                  <a:gd name="connsiteY45" fmla="*/ 468741 h 862116"/>
                  <a:gd name="connsiteX46" fmla="*/ 137252 w 675280"/>
                  <a:gd name="connsiteY46" fmla="*/ 430142 h 862116"/>
                  <a:gd name="connsiteX47" fmla="*/ 175051 w 675280"/>
                  <a:gd name="connsiteY47" fmla="*/ 409553 h 862116"/>
                  <a:gd name="connsiteX48" fmla="*/ 390227 w 675280"/>
                  <a:gd name="connsiteY48" fmla="*/ 107947 h 862116"/>
                  <a:gd name="connsiteX49" fmla="*/ 447856 w 675280"/>
                  <a:gd name="connsiteY49" fmla="*/ 107947 h 862116"/>
                  <a:gd name="connsiteX50" fmla="*/ 447856 w 675280"/>
                  <a:gd name="connsiteY50" fmla="*/ 166432 h 862116"/>
                  <a:gd name="connsiteX51" fmla="*/ 506341 w 675280"/>
                  <a:gd name="connsiteY51" fmla="*/ 166432 h 862116"/>
                  <a:gd name="connsiteX52" fmla="*/ 506341 w 675280"/>
                  <a:gd name="connsiteY52" fmla="*/ 224061 h 862116"/>
                  <a:gd name="connsiteX53" fmla="*/ 447856 w 675280"/>
                  <a:gd name="connsiteY53" fmla="*/ 224061 h 862116"/>
                  <a:gd name="connsiteX54" fmla="*/ 447856 w 675280"/>
                  <a:gd name="connsiteY54" fmla="*/ 282546 h 862116"/>
                  <a:gd name="connsiteX55" fmla="*/ 390227 w 675280"/>
                  <a:gd name="connsiteY55" fmla="*/ 282546 h 862116"/>
                  <a:gd name="connsiteX56" fmla="*/ 390227 w 675280"/>
                  <a:gd name="connsiteY56" fmla="*/ 224061 h 862116"/>
                  <a:gd name="connsiteX57" fmla="*/ 331743 w 675280"/>
                  <a:gd name="connsiteY57" fmla="*/ 224061 h 862116"/>
                  <a:gd name="connsiteX58" fmla="*/ 331743 w 675280"/>
                  <a:gd name="connsiteY58" fmla="*/ 166432 h 862116"/>
                  <a:gd name="connsiteX59" fmla="*/ 390227 w 675280"/>
                  <a:gd name="connsiteY59" fmla="*/ 166432 h 862116"/>
                  <a:gd name="connsiteX60" fmla="*/ 639496 w 675280"/>
                  <a:gd name="connsiteY60" fmla="*/ 71554 h 862116"/>
                  <a:gd name="connsiteX61" fmla="*/ 652634 w 675280"/>
                  <a:gd name="connsiteY61" fmla="*/ 71554 h 862116"/>
                  <a:gd name="connsiteX62" fmla="*/ 675276 w 675280"/>
                  <a:gd name="connsiteY62" fmla="*/ 94196 h 862116"/>
                  <a:gd name="connsiteX63" fmla="*/ 675276 w 675280"/>
                  <a:gd name="connsiteY63" fmla="*/ 134983 h 862116"/>
                  <a:gd name="connsiteX64" fmla="*/ 675280 w 675280"/>
                  <a:gd name="connsiteY64" fmla="*/ 135053 h 862116"/>
                  <a:gd name="connsiteX65" fmla="*/ 675280 w 675280"/>
                  <a:gd name="connsiteY65" fmla="*/ 797157 h 862116"/>
                  <a:gd name="connsiteX66" fmla="*/ 610321 w 675280"/>
                  <a:gd name="connsiteY66" fmla="*/ 862116 h 862116"/>
                  <a:gd name="connsiteX67" fmla="*/ 81755 w 675280"/>
                  <a:gd name="connsiteY67" fmla="*/ 862116 h 862116"/>
                  <a:gd name="connsiteX68" fmla="*/ 66463 w 675280"/>
                  <a:gd name="connsiteY68" fmla="*/ 843639 h 862116"/>
                  <a:gd name="connsiteX69" fmla="*/ 66463 w 675280"/>
                  <a:gd name="connsiteY69" fmla="*/ 825606 h 862116"/>
                  <a:gd name="connsiteX70" fmla="*/ 599960 w 675280"/>
                  <a:gd name="connsiteY70" fmla="*/ 825606 h 862116"/>
                  <a:gd name="connsiteX71" fmla="*/ 638681 w 675280"/>
                  <a:gd name="connsiteY71" fmla="*/ 786885 h 862116"/>
                  <a:gd name="connsiteX72" fmla="*/ 638681 w 675280"/>
                  <a:gd name="connsiteY72" fmla="*/ 117034 h 862116"/>
                  <a:gd name="connsiteX73" fmla="*/ 639496 w 675280"/>
                  <a:gd name="connsiteY73" fmla="*/ 117034 h 862116"/>
                  <a:gd name="connsiteX74" fmla="*/ 217740 w 675280"/>
                  <a:gd name="connsiteY74" fmla="*/ 70590 h 862116"/>
                  <a:gd name="connsiteX75" fmla="*/ 68523 w 675280"/>
                  <a:gd name="connsiteY75" fmla="*/ 218080 h 862116"/>
                  <a:gd name="connsiteX76" fmla="*/ 217740 w 675280"/>
                  <a:gd name="connsiteY76" fmla="*/ 218080 h 862116"/>
                  <a:gd name="connsiteX77" fmla="*/ 253136 w 675280"/>
                  <a:gd name="connsiteY77" fmla="*/ 43690 h 862116"/>
                  <a:gd name="connsiteX78" fmla="*/ 252941 w 675280"/>
                  <a:gd name="connsiteY78" fmla="*/ 237504 h 862116"/>
                  <a:gd name="connsiteX79" fmla="*/ 235757 w 675280"/>
                  <a:gd name="connsiteY79" fmla="*/ 257882 h 862116"/>
                  <a:gd name="connsiteX80" fmla="*/ 41921 w 675280"/>
                  <a:gd name="connsiteY80" fmla="*/ 257882 h 862116"/>
                  <a:gd name="connsiteX81" fmla="*/ 41921 w 675280"/>
                  <a:gd name="connsiteY81" fmla="*/ 755508 h 862116"/>
                  <a:gd name="connsiteX82" fmla="*/ 572476 w 675280"/>
                  <a:gd name="connsiteY82" fmla="*/ 755508 h 862116"/>
                  <a:gd name="connsiteX83" fmla="*/ 572476 w 675280"/>
                  <a:gd name="connsiteY83" fmla="*/ 541316 h 862116"/>
                  <a:gd name="connsiteX84" fmla="*/ 572476 w 675280"/>
                  <a:gd name="connsiteY84" fmla="*/ 257882 h 862116"/>
                  <a:gd name="connsiteX85" fmla="*/ 572476 w 675280"/>
                  <a:gd name="connsiteY85" fmla="*/ 43690 h 862116"/>
                  <a:gd name="connsiteX86" fmla="*/ 231924 w 675280"/>
                  <a:gd name="connsiteY86" fmla="*/ 0 h 862116"/>
                  <a:gd name="connsiteX87" fmla="*/ 597668 w 675280"/>
                  <a:gd name="connsiteY87" fmla="*/ 0 h 862116"/>
                  <a:gd name="connsiteX88" fmla="*/ 609716 w 675280"/>
                  <a:gd name="connsiteY88" fmla="*/ 12048 h 862116"/>
                  <a:gd name="connsiteX89" fmla="*/ 609716 w 675280"/>
                  <a:gd name="connsiteY89" fmla="*/ 780456 h 862116"/>
                  <a:gd name="connsiteX90" fmla="*/ 597668 w 675280"/>
                  <a:gd name="connsiteY90" fmla="*/ 792504 h 862116"/>
                  <a:gd name="connsiteX91" fmla="*/ 12048 w 675280"/>
                  <a:gd name="connsiteY91" fmla="*/ 792504 h 862116"/>
                  <a:gd name="connsiteX92" fmla="*/ 0 w 675280"/>
                  <a:gd name="connsiteY92" fmla="*/ 780456 h 862116"/>
                  <a:gd name="connsiteX93" fmla="*/ 0 w 675280"/>
                  <a:gd name="connsiteY93" fmla="*/ 229360 h 86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5280" h="862116">
                    <a:moveTo>
                      <a:pt x="321922" y="619574"/>
                    </a:moveTo>
                    <a:lnTo>
                      <a:pt x="503016" y="619574"/>
                    </a:lnTo>
                    <a:lnTo>
                      <a:pt x="503016" y="657660"/>
                    </a:lnTo>
                    <a:lnTo>
                      <a:pt x="321922" y="657660"/>
                    </a:lnTo>
                    <a:close/>
                    <a:moveTo>
                      <a:pt x="321922" y="539921"/>
                    </a:moveTo>
                    <a:lnTo>
                      <a:pt x="503016" y="539921"/>
                    </a:lnTo>
                    <a:lnTo>
                      <a:pt x="503016" y="578007"/>
                    </a:lnTo>
                    <a:lnTo>
                      <a:pt x="321922" y="578007"/>
                    </a:lnTo>
                    <a:close/>
                    <a:moveTo>
                      <a:pt x="321922" y="460269"/>
                    </a:moveTo>
                    <a:lnTo>
                      <a:pt x="503016" y="460269"/>
                    </a:lnTo>
                    <a:lnTo>
                      <a:pt x="503016" y="498355"/>
                    </a:lnTo>
                    <a:lnTo>
                      <a:pt x="321922" y="498355"/>
                    </a:lnTo>
                    <a:close/>
                    <a:moveTo>
                      <a:pt x="321922" y="380616"/>
                    </a:moveTo>
                    <a:lnTo>
                      <a:pt x="503016" y="380616"/>
                    </a:lnTo>
                    <a:lnTo>
                      <a:pt x="503016" y="418702"/>
                    </a:lnTo>
                    <a:lnTo>
                      <a:pt x="321922" y="418702"/>
                    </a:lnTo>
                    <a:close/>
                    <a:moveTo>
                      <a:pt x="175051" y="373714"/>
                    </a:moveTo>
                    <a:lnTo>
                      <a:pt x="199947" y="373714"/>
                    </a:lnTo>
                    <a:lnTo>
                      <a:pt x="199947" y="407685"/>
                    </a:lnTo>
                    <a:cubicBezTo>
                      <a:pt x="209910" y="408100"/>
                      <a:pt x="218540" y="409448"/>
                      <a:pt x="225836" y="411730"/>
                    </a:cubicBezTo>
                    <a:cubicBezTo>
                      <a:pt x="233133" y="414013"/>
                      <a:pt x="239257" y="416607"/>
                      <a:pt x="244212" y="419511"/>
                    </a:cubicBezTo>
                    <a:lnTo>
                      <a:pt x="235494" y="445984"/>
                    </a:lnTo>
                    <a:cubicBezTo>
                      <a:pt x="231104" y="443457"/>
                      <a:pt x="225327" y="440950"/>
                      <a:pt x="218164" y="438463"/>
                    </a:cubicBezTo>
                    <a:cubicBezTo>
                      <a:pt x="211002" y="435975"/>
                      <a:pt x="202646" y="434638"/>
                      <a:pt x="193097" y="434450"/>
                    </a:cubicBezTo>
                    <a:cubicBezTo>
                      <a:pt x="181575" y="434793"/>
                      <a:pt x="172929" y="437925"/>
                      <a:pt x="167155" y="443840"/>
                    </a:cubicBezTo>
                    <a:cubicBezTo>
                      <a:pt x="161383" y="449757"/>
                      <a:pt x="158495" y="456394"/>
                      <a:pt x="158494" y="463752"/>
                    </a:cubicBezTo>
                    <a:cubicBezTo>
                      <a:pt x="158535" y="472241"/>
                      <a:pt x="161968" y="479424"/>
                      <a:pt x="168793" y="485302"/>
                    </a:cubicBezTo>
                    <a:cubicBezTo>
                      <a:pt x="175618" y="491179"/>
                      <a:pt x="185587" y="497193"/>
                      <a:pt x="198702" y="503343"/>
                    </a:cubicBezTo>
                    <a:cubicBezTo>
                      <a:pt x="216473" y="511000"/>
                      <a:pt x="229799" y="519845"/>
                      <a:pt x="238679" y="529880"/>
                    </a:cubicBezTo>
                    <a:cubicBezTo>
                      <a:pt x="247557" y="539914"/>
                      <a:pt x="251996" y="552890"/>
                      <a:pt x="251995" y="568808"/>
                    </a:cubicBezTo>
                    <a:cubicBezTo>
                      <a:pt x="251898" y="584381"/>
                      <a:pt x="247188" y="597806"/>
                      <a:pt x="237861" y="609084"/>
                    </a:cubicBezTo>
                    <a:cubicBezTo>
                      <a:pt x="228534" y="620360"/>
                      <a:pt x="215169" y="627704"/>
                      <a:pt x="197764" y="631114"/>
                    </a:cubicBezTo>
                    <a:lnTo>
                      <a:pt x="197764" y="668822"/>
                    </a:lnTo>
                    <a:lnTo>
                      <a:pt x="172870" y="668822"/>
                    </a:lnTo>
                    <a:lnTo>
                      <a:pt x="172870" y="632981"/>
                    </a:lnTo>
                    <a:cubicBezTo>
                      <a:pt x="162835" y="632585"/>
                      <a:pt x="153181" y="631042"/>
                      <a:pt x="143907" y="628352"/>
                    </a:cubicBezTo>
                    <a:cubicBezTo>
                      <a:pt x="134632" y="625661"/>
                      <a:pt x="126937" y="622329"/>
                      <a:pt x="120821" y="618353"/>
                    </a:cubicBezTo>
                    <a:lnTo>
                      <a:pt x="129541" y="590941"/>
                    </a:lnTo>
                    <a:cubicBezTo>
                      <a:pt x="135565" y="594826"/>
                      <a:pt x="142819" y="598202"/>
                      <a:pt x="151302" y="601074"/>
                    </a:cubicBezTo>
                    <a:cubicBezTo>
                      <a:pt x="159786" y="603943"/>
                      <a:pt x="168844" y="605450"/>
                      <a:pt x="178474" y="605593"/>
                    </a:cubicBezTo>
                    <a:cubicBezTo>
                      <a:pt x="190807" y="605366"/>
                      <a:pt x="200167" y="602157"/>
                      <a:pt x="206556" y="595968"/>
                    </a:cubicBezTo>
                    <a:cubicBezTo>
                      <a:pt x="212946" y="589780"/>
                      <a:pt x="216157" y="581973"/>
                      <a:pt x="216191" y="572549"/>
                    </a:cubicBezTo>
                    <a:cubicBezTo>
                      <a:pt x="216300" y="563366"/>
                      <a:pt x="213193" y="555469"/>
                      <a:pt x="206870" y="548857"/>
                    </a:cubicBezTo>
                    <a:cubicBezTo>
                      <a:pt x="200546" y="542245"/>
                      <a:pt x="190355" y="535907"/>
                      <a:pt x="176296" y="529842"/>
                    </a:cubicBezTo>
                    <a:cubicBezTo>
                      <a:pt x="160580" y="523086"/>
                      <a:pt x="147890" y="515007"/>
                      <a:pt x="138226" y="505604"/>
                    </a:cubicBezTo>
                    <a:cubicBezTo>
                      <a:pt x="128562" y="496199"/>
                      <a:pt x="123591" y="483911"/>
                      <a:pt x="123315" y="468741"/>
                    </a:cubicBezTo>
                    <a:cubicBezTo>
                      <a:pt x="123481" y="453435"/>
                      <a:pt x="128127" y="440567"/>
                      <a:pt x="137252" y="430142"/>
                    </a:cubicBezTo>
                    <a:cubicBezTo>
                      <a:pt x="146379" y="419714"/>
                      <a:pt x="158978" y="412853"/>
                      <a:pt x="175051" y="409553"/>
                    </a:cubicBezTo>
                    <a:close/>
                    <a:moveTo>
                      <a:pt x="390227" y="107947"/>
                    </a:moveTo>
                    <a:lnTo>
                      <a:pt x="447856" y="107947"/>
                    </a:lnTo>
                    <a:lnTo>
                      <a:pt x="447856" y="166432"/>
                    </a:lnTo>
                    <a:lnTo>
                      <a:pt x="506341" y="166432"/>
                    </a:lnTo>
                    <a:lnTo>
                      <a:pt x="506341" y="224061"/>
                    </a:lnTo>
                    <a:lnTo>
                      <a:pt x="447856" y="224061"/>
                    </a:lnTo>
                    <a:lnTo>
                      <a:pt x="447856" y="282546"/>
                    </a:lnTo>
                    <a:lnTo>
                      <a:pt x="390227" y="282546"/>
                    </a:lnTo>
                    <a:lnTo>
                      <a:pt x="390227" y="224061"/>
                    </a:lnTo>
                    <a:lnTo>
                      <a:pt x="331743" y="224061"/>
                    </a:lnTo>
                    <a:lnTo>
                      <a:pt x="331743" y="166432"/>
                    </a:lnTo>
                    <a:lnTo>
                      <a:pt x="390227" y="166432"/>
                    </a:lnTo>
                    <a:close/>
                    <a:moveTo>
                      <a:pt x="639496" y="71554"/>
                    </a:moveTo>
                    <a:lnTo>
                      <a:pt x="652634" y="71554"/>
                    </a:lnTo>
                    <a:cubicBezTo>
                      <a:pt x="665139" y="71554"/>
                      <a:pt x="675276" y="81691"/>
                      <a:pt x="675276" y="94196"/>
                    </a:cubicBezTo>
                    <a:lnTo>
                      <a:pt x="675276" y="134983"/>
                    </a:lnTo>
                    <a:cubicBezTo>
                      <a:pt x="675277" y="135006"/>
                      <a:pt x="675279" y="135030"/>
                      <a:pt x="675280" y="135053"/>
                    </a:cubicBezTo>
                    <a:lnTo>
                      <a:pt x="675280" y="797157"/>
                    </a:lnTo>
                    <a:cubicBezTo>
                      <a:pt x="675280" y="833033"/>
                      <a:pt x="646197" y="862116"/>
                      <a:pt x="610321" y="862116"/>
                    </a:cubicBezTo>
                    <a:lnTo>
                      <a:pt x="81755" y="862116"/>
                    </a:lnTo>
                    <a:cubicBezTo>
                      <a:pt x="69060" y="857759"/>
                      <a:pt x="66136" y="848447"/>
                      <a:pt x="66463" y="843639"/>
                    </a:cubicBezTo>
                    <a:lnTo>
                      <a:pt x="66463" y="825606"/>
                    </a:lnTo>
                    <a:lnTo>
                      <a:pt x="599960" y="825606"/>
                    </a:lnTo>
                    <a:cubicBezTo>
                      <a:pt x="621345" y="825606"/>
                      <a:pt x="638681" y="808270"/>
                      <a:pt x="638681" y="786885"/>
                    </a:cubicBezTo>
                    <a:lnTo>
                      <a:pt x="638681" y="117034"/>
                    </a:lnTo>
                    <a:lnTo>
                      <a:pt x="639496" y="117034"/>
                    </a:lnTo>
                    <a:close/>
                    <a:moveTo>
                      <a:pt x="217740" y="70590"/>
                    </a:moveTo>
                    <a:lnTo>
                      <a:pt x="68523" y="218080"/>
                    </a:lnTo>
                    <a:lnTo>
                      <a:pt x="217740" y="218080"/>
                    </a:lnTo>
                    <a:close/>
                    <a:moveTo>
                      <a:pt x="253136" y="43690"/>
                    </a:moveTo>
                    <a:cubicBezTo>
                      <a:pt x="254093" y="112043"/>
                      <a:pt x="251984" y="157906"/>
                      <a:pt x="252941" y="237504"/>
                    </a:cubicBezTo>
                    <a:cubicBezTo>
                      <a:pt x="254369" y="250430"/>
                      <a:pt x="245574" y="255178"/>
                      <a:pt x="235757" y="257882"/>
                    </a:cubicBezTo>
                    <a:lnTo>
                      <a:pt x="41921" y="257882"/>
                    </a:lnTo>
                    <a:lnTo>
                      <a:pt x="41921" y="755508"/>
                    </a:lnTo>
                    <a:lnTo>
                      <a:pt x="572476" y="755508"/>
                    </a:lnTo>
                    <a:lnTo>
                      <a:pt x="572476" y="541316"/>
                    </a:lnTo>
                    <a:lnTo>
                      <a:pt x="572476" y="257882"/>
                    </a:lnTo>
                    <a:lnTo>
                      <a:pt x="572476" y="43690"/>
                    </a:lnTo>
                    <a:close/>
                    <a:moveTo>
                      <a:pt x="231924" y="0"/>
                    </a:moveTo>
                    <a:lnTo>
                      <a:pt x="597668" y="0"/>
                    </a:lnTo>
                    <a:cubicBezTo>
                      <a:pt x="604322" y="0"/>
                      <a:pt x="609716" y="5394"/>
                      <a:pt x="609716" y="12048"/>
                    </a:cubicBezTo>
                    <a:lnTo>
                      <a:pt x="609716" y="780456"/>
                    </a:lnTo>
                    <a:cubicBezTo>
                      <a:pt x="609716" y="787110"/>
                      <a:pt x="604322" y="792504"/>
                      <a:pt x="597668" y="792504"/>
                    </a:cubicBezTo>
                    <a:lnTo>
                      <a:pt x="12048" y="792504"/>
                    </a:lnTo>
                    <a:cubicBezTo>
                      <a:pt x="5394" y="792504"/>
                      <a:pt x="0" y="787110"/>
                      <a:pt x="0" y="780456"/>
                    </a:cubicBezTo>
                    <a:lnTo>
                      <a:pt x="0" y="22936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33" name="Freeform 30">
                <a:extLst>
                  <a:ext uri="{FF2B5EF4-FFF2-40B4-BE49-F238E27FC236}">
                    <a16:creationId xmlns:a16="http://schemas.microsoft.com/office/drawing/2014/main" id="{9F72A587-9401-4298-BC01-E37AAC94CC50}"/>
                  </a:ext>
                </a:extLst>
              </p:cNvPr>
              <p:cNvSpPr/>
              <p:nvPr/>
            </p:nvSpPr>
            <p:spPr>
              <a:xfrm>
                <a:off x="9369282" y="2737161"/>
                <a:ext cx="313423" cy="389360"/>
              </a:xfrm>
              <a:custGeom>
                <a:avLst/>
                <a:gdLst>
                  <a:gd name="connsiteX0" fmla="*/ 157539 w 778802"/>
                  <a:gd name="connsiteY0" fmla="*/ 734828 h 967492"/>
                  <a:gd name="connsiteX1" fmla="*/ 274314 w 778802"/>
                  <a:gd name="connsiteY1" fmla="*/ 734828 h 967492"/>
                  <a:gd name="connsiteX2" fmla="*/ 296023 w 778802"/>
                  <a:gd name="connsiteY2" fmla="*/ 756537 h 967492"/>
                  <a:gd name="connsiteX3" fmla="*/ 296022 w 778802"/>
                  <a:gd name="connsiteY3" fmla="*/ 756537 h 967492"/>
                  <a:gd name="connsiteX4" fmla="*/ 274313 w 778802"/>
                  <a:gd name="connsiteY4" fmla="*/ 778246 h 967492"/>
                  <a:gd name="connsiteX5" fmla="*/ 157539 w 778802"/>
                  <a:gd name="connsiteY5" fmla="*/ 778245 h 967492"/>
                  <a:gd name="connsiteX6" fmla="*/ 142189 w 778802"/>
                  <a:gd name="connsiteY6" fmla="*/ 771887 h 967492"/>
                  <a:gd name="connsiteX7" fmla="*/ 135830 w 778802"/>
                  <a:gd name="connsiteY7" fmla="*/ 756537 h 967492"/>
                  <a:gd name="connsiteX8" fmla="*/ 142189 w 778802"/>
                  <a:gd name="connsiteY8" fmla="*/ 741186 h 967492"/>
                  <a:gd name="connsiteX9" fmla="*/ 157539 w 778802"/>
                  <a:gd name="connsiteY9" fmla="*/ 734828 h 967492"/>
                  <a:gd name="connsiteX10" fmla="*/ 135830 w 778802"/>
                  <a:gd name="connsiteY10" fmla="*/ 660295 h 967492"/>
                  <a:gd name="connsiteX11" fmla="*/ 135830 w 778802"/>
                  <a:gd name="connsiteY11" fmla="*/ 660295 h 967492"/>
                  <a:gd name="connsiteX12" fmla="*/ 135830 w 778802"/>
                  <a:gd name="connsiteY12" fmla="*/ 660296 h 967492"/>
                  <a:gd name="connsiteX13" fmla="*/ 157539 w 778802"/>
                  <a:gd name="connsiteY13" fmla="*/ 638587 h 967492"/>
                  <a:gd name="connsiteX14" fmla="*/ 613563 w 778802"/>
                  <a:gd name="connsiteY14" fmla="*/ 638587 h 967492"/>
                  <a:gd name="connsiteX15" fmla="*/ 635272 w 778802"/>
                  <a:gd name="connsiteY15" fmla="*/ 660296 h 967492"/>
                  <a:gd name="connsiteX16" fmla="*/ 635271 w 778802"/>
                  <a:gd name="connsiteY16" fmla="*/ 660296 h 967492"/>
                  <a:gd name="connsiteX17" fmla="*/ 613562 w 778802"/>
                  <a:gd name="connsiteY17" fmla="*/ 682005 h 967492"/>
                  <a:gd name="connsiteX18" fmla="*/ 157539 w 778802"/>
                  <a:gd name="connsiteY18" fmla="*/ 682004 h 967492"/>
                  <a:gd name="connsiteX19" fmla="*/ 142189 w 778802"/>
                  <a:gd name="connsiteY19" fmla="*/ 675646 h 967492"/>
                  <a:gd name="connsiteX20" fmla="*/ 135830 w 778802"/>
                  <a:gd name="connsiteY20" fmla="*/ 660295 h 967492"/>
                  <a:gd name="connsiteX21" fmla="*/ 142189 w 778802"/>
                  <a:gd name="connsiteY21" fmla="*/ 644945 h 967492"/>
                  <a:gd name="connsiteX22" fmla="*/ 157539 w 778802"/>
                  <a:gd name="connsiteY22" fmla="*/ 638587 h 967492"/>
                  <a:gd name="connsiteX23" fmla="*/ 157539 w 778802"/>
                  <a:gd name="connsiteY23" fmla="*/ 542346 h 967492"/>
                  <a:gd name="connsiteX24" fmla="*/ 613563 w 778802"/>
                  <a:gd name="connsiteY24" fmla="*/ 542346 h 967492"/>
                  <a:gd name="connsiteX25" fmla="*/ 635272 w 778802"/>
                  <a:gd name="connsiteY25" fmla="*/ 564055 h 967492"/>
                  <a:gd name="connsiteX26" fmla="*/ 635271 w 778802"/>
                  <a:gd name="connsiteY26" fmla="*/ 564055 h 967492"/>
                  <a:gd name="connsiteX27" fmla="*/ 613562 w 778802"/>
                  <a:gd name="connsiteY27" fmla="*/ 585764 h 967492"/>
                  <a:gd name="connsiteX28" fmla="*/ 157539 w 778802"/>
                  <a:gd name="connsiteY28" fmla="*/ 585763 h 967492"/>
                  <a:gd name="connsiteX29" fmla="*/ 142189 w 778802"/>
                  <a:gd name="connsiteY29" fmla="*/ 579405 h 967492"/>
                  <a:gd name="connsiteX30" fmla="*/ 135830 w 778802"/>
                  <a:gd name="connsiteY30" fmla="*/ 564054 h 967492"/>
                  <a:gd name="connsiteX31" fmla="*/ 142189 w 778802"/>
                  <a:gd name="connsiteY31" fmla="*/ 548704 h 967492"/>
                  <a:gd name="connsiteX32" fmla="*/ 157539 w 778802"/>
                  <a:gd name="connsiteY32" fmla="*/ 542346 h 967492"/>
                  <a:gd name="connsiteX33" fmla="*/ 157539 w 778802"/>
                  <a:gd name="connsiteY33" fmla="*/ 446106 h 967492"/>
                  <a:gd name="connsiteX34" fmla="*/ 613563 w 778802"/>
                  <a:gd name="connsiteY34" fmla="*/ 446106 h 967492"/>
                  <a:gd name="connsiteX35" fmla="*/ 635272 w 778802"/>
                  <a:gd name="connsiteY35" fmla="*/ 467815 h 967492"/>
                  <a:gd name="connsiteX36" fmla="*/ 635271 w 778802"/>
                  <a:gd name="connsiteY36" fmla="*/ 467815 h 967492"/>
                  <a:gd name="connsiteX37" fmla="*/ 613562 w 778802"/>
                  <a:gd name="connsiteY37" fmla="*/ 489524 h 967492"/>
                  <a:gd name="connsiteX38" fmla="*/ 157539 w 778802"/>
                  <a:gd name="connsiteY38" fmla="*/ 489523 h 967492"/>
                  <a:gd name="connsiteX39" fmla="*/ 142189 w 778802"/>
                  <a:gd name="connsiteY39" fmla="*/ 483165 h 967492"/>
                  <a:gd name="connsiteX40" fmla="*/ 135830 w 778802"/>
                  <a:gd name="connsiteY40" fmla="*/ 467814 h 967492"/>
                  <a:gd name="connsiteX41" fmla="*/ 142189 w 778802"/>
                  <a:gd name="connsiteY41" fmla="*/ 452464 h 967492"/>
                  <a:gd name="connsiteX42" fmla="*/ 157539 w 778802"/>
                  <a:gd name="connsiteY42" fmla="*/ 446106 h 967492"/>
                  <a:gd name="connsiteX43" fmla="*/ 157539 w 778802"/>
                  <a:gd name="connsiteY43" fmla="*/ 349865 h 967492"/>
                  <a:gd name="connsiteX44" fmla="*/ 613563 w 778802"/>
                  <a:gd name="connsiteY44" fmla="*/ 349865 h 967492"/>
                  <a:gd name="connsiteX45" fmla="*/ 635272 w 778802"/>
                  <a:gd name="connsiteY45" fmla="*/ 371574 h 967492"/>
                  <a:gd name="connsiteX46" fmla="*/ 635271 w 778802"/>
                  <a:gd name="connsiteY46" fmla="*/ 371574 h 967492"/>
                  <a:gd name="connsiteX47" fmla="*/ 613562 w 778802"/>
                  <a:gd name="connsiteY47" fmla="*/ 393283 h 967492"/>
                  <a:gd name="connsiteX48" fmla="*/ 157539 w 778802"/>
                  <a:gd name="connsiteY48" fmla="*/ 393282 h 967492"/>
                  <a:gd name="connsiteX49" fmla="*/ 142189 w 778802"/>
                  <a:gd name="connsiteY49" fmla="*/ 386924 h 967492"/>
                  <a:gd name="connsiteX50" fmla="*/ 135830 w 778802"/>
                  <a:gd name="connsiteY50" fmla="*/ 371573 h 967492"/>
                  <a:gd name="connsiteX51" fmla="*/ 142189 w 778802"/>
                  <a:gd name="connsiteY51" fmla="*/ 356223 h 967492"/>
                  <a:gd name="connsiteX52" fmla="*/ 157539 w 778802"/>
                  <a:gd name="connsiteY52" fmla="*/ 349865 h 967492"/>
                  <a:gd name="connsiteX53" fmla="*/ 157539 w 778802"/>
                  <a:gd name="connsiteY53" fmla="*/ 253625 h 967492"/>
                  <a:gd name="connsiteX54" fmla="*/ 411801 w 778802"/>
                  <a:gd name="connsiteY54" fmla="*/ 253625 h 967492"/>
                  <a:gd name="connsiteX55" fmla="*/ 433510 w 778802"/>
                  <a:gd name="connsiteY55" fmla="*/ 275334 h 967492"/>
                  <a:gd name="connsiteX56" fmla="*/ 433509 w 778802"/>
                  <a:gd name="connsiteY56" fmla="*/ 275334 h 967492"/>
                  <a:gd name="connsiteX57" fmla="*/ 411800 w 778802"/>
                  <a:gd name="connsiteY57" fmla="*/ 297043 h 967492"/>
                  <a:gd name="connsiteX58" fmla="*/ 157539 w 778802"/>
                  <a:gd name="connsiteY58" fmla="*/ 297042 h 967492"/>
                  <a:gd name="connsiteX59" fmla="*/ 142189 w 778802"/>
                  <a:gd name="connsiteY59" fmla="*/ 290684 h 967492"/>
                  <a:gd name="connsiteX60" fmla="*/ 135830 w 778802"/>
                  <a:gd name="connsiteY60" fmla="*/ 275333 h 967492"/>
                  <a:gd name="connsiteX61" fmla="*/ 142189 w 778802"/>
                  <a:gd name="connsiteY61" fmla="*/ 259983 h 967492"/>
                  <a:gd name="connsiteX62" fmla="*/ 157539 w 778802"/>
                  <a:gd name="connsiteY62" fmla="*/ 253625 h 967492"/>
                  <a:gd name="connsiteX63" fmla="*/ 163036 w 778802"/>
                  <a:gd name="connsiteY63" fmla="*/ 146389 h 967492"/>
                  <a:gd name="connsiteX64" fmla="*/ 380635 w 778802"/>
                  <a:gd name="connsiteY64" fmla="*/ 146389 h 967492"/>
                  <a:gd name="connsiteX65" fmla="*/ 407841 w 778802"/>
                  <a:gd name="connsiteY65" fmla="*/ 173595 h 967492"/>
                  <a:gd name="connsiteX66" fmla="*/ 380635 w 778802"/>
                  <a:gd name="connsiteY66" fmla="*/ 200801 h 967492"/>
                  <a:gd name="connsiteX67" fmla="*/ 163036 w 778802"/>
                  <a:gd name="connsiteY67" fmla="*/ 200801 h 967492"/>
                  <a:gd name="connsiteX68" fmla="*/ 135830 w 778802"/>
                  <a:gd name="connsiteY68" fmla="*/ 173595 h 967492"/>
                  <a:gd name="connsiteX69" fmla="*/ 163036 w 778802"/>
                  <a:gd name="connsiteY69" fmla="*/ 146389 h 967492"/>
                  <a:gd name="connsiteX70" fmla="*/ 576170 w 778802"/>
                  <a:gd name="connsiteY70" fmla="*/ 106240 h 967492"/>
                  <a:gd name="connsiteX71" fmla="*/ 576170 w 778802"/>
                  <a:gd name="connsiteY71" fmla="*/ 195181 h 967492"/>
                  <a:gd name="connsiteX72" fmla="*/ 657727 w 778802"/>
                  <a:gd name="connsiteY72" fmla="*/ 195181 h 967492"/>
                  <a:gd name="connsiteX73" fmla="*/ 71510 w 778802"/>
                  <a:gd name="connsiteY73" fmla="*/ 62997 h 967492"/>
                  <a:gd name="connsiteX74" fmla="*/ 71510 w 778802"/>
                  <a:gd name="connsiteY74" fmla="*/ 904495 h 967492"/>
                  <a:gd name="connsiteX75" fmla="*/ 707292 w 778802"/>
                  <a:gd name="connsiteY75" fmla="*/ 904495 h 967492"/>
                  <a:gd name="connsiteX76" fmla="*/ 707292 w 778802"/>
                  <a:gd name="connsiteY76" fmla="*/ 263627 h 967492"/>
                  <a:gd name="connsiteX77" fmla="*/ 569721 w 778802"/>
                  <a:gd name="connsiteY77" fmla="*/ 263627 h 967492"/>
                  <a:gd name="connsiteX78" fmla="*/ 498876 w 778802"/>
                  <a:gd name="connsiteY78" fmla="*/ 178495 h 967492"/>
                  <a:gd name="connsiteX79" fmla="*/ 501257 w 778802"/>
                  <a:gd name="connsiteY79" fmla="*/ 62997 h 967492"/>
                  <a:gd name="connsiteX80" fmla="*/ 0 w 778802"/>
                  <a:gd name="connsiteY80" fmla="*/ 0 h 967492"/>
                  <a:gd name="connsiteX81" fmla="*/ 549765 w 778802"/>
                  <a:gd name="connsiteY81" fmla="*/ 0 h 967492"/>
                  <a:gd name="connsiteX82" fmla="*/ 778802 w 778802"/>
                  <a:gd name="connsiteY82" fmla="*/ 213926 h 967492"/>
                  <a:gd name="connsiteX83" fmla="*/ 778802 w 778802"/>
                  <a:gd name="connsiteY83" fmla="*/ 967492 h 967492"/>
                  <a:gd name="connsiteX84" fmla="*/ 0 w 778802"/>
                  <a:gd name="connsiteY84" fmla="*/ 967492 h 96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78802" h="967492">
                    <a:moveTo>
                      <a:pt x="157539" y="734828"/>
                    </a:moveTo>
                    <a:lnTo>
                      <a:pt x="274314" y="734828"/>
                    </a:lnTo>
                    <a:cubicBezTo>
                      <a:pt x="286304" y="734828"/>
                      <a:pt x="296023" y="744547"/>
                      <a:pt x="296023" y="756537"/>
                    </a:cubicBezTo>
                    <a:lnTo>
                      <a:pt x="296022" y="756537"/>
                    </a:lnTo>
                    <a:cubicBezTo>
                      <a:pt x="296022" y="768527"/>
                      <a:pt x="286303" y="778246"/>
                      <a:pt x="274313" y="778246"/>
                    </a:cubicBezTo>
                    <a:lnTo>
                      <a:pt x="157539" y="778245"/>
                    </a:lnTo>
                    <a:cubicBezTo>
                      <a:pt x="151544" y="778245"/>
                      <a:pt x="146117" y="775815"/>
                      <a:pt x="142189" y="771887"/>
                    </a:cubicBezTo>
                    <a:lnTo>
                      <a:pt x="135830" y="756537"/>
                    </a:lnTo>
                    <a:lnTo>
                      <a:pt x="142189" y="741186"/>
                    </a:lnTo>
                    <a:cubicBezTo>
                      <a:pt x="146117" y="737258"/>
                      <a:pt x="151544" y="734828"/>
                      <a:pt x="157539" y="734828"/>
                    </a:cubicBezTo>
                    <a:close/>
                    <a:moveTo>
                      <a:pt x="135830" y="660295"/>
                    </a:moveTo>
                    <a:lnTo>
                      <a:pt x="135830" y="660295"/>
                    </a:lnTo>
                    <a:lnTo>
                      <a:pt x="135830" y="660296"/>
                    </a:lnTo>
                    <a:close/>
                    <a:moveTo>
                      <a:pt x="157539" y="638587"/>
                    </a:moveTo>
                    <a:lnTo>
                      <a:pt x="613563" y="638587"/>
                    </a:lnTo>
                    <a:cubicBezTo>
                      <a:pt x="625553" y="638587"/>
                      <a:pt x="635272" y="648306"/>
                      <a:pt x="635272" y="660296"/>
                    </a:cubicBezTo>
                    <a:lnTo>
                      <a:pt x="635271" y="660296"/>
                    </a:lnTo>
                    <a:cubicBezTo>
                      <a:pt x="635271" y="672286"/>
                      <a:pt x="625552" y="682005"/>
                      <a:pt x="613562" y="682005"/>
                    </a:cubicBezTo>
                    <a:lnTo>
                      <a:pt x="157539" y="682004"/>
                    </a:lnTo>
                    <a:cubicBezTo>
                      <a:pt x="151544" y="682004"/>
                      <a:pt x="146117" y="679574"/>
                      <a:pt x="142189" y="675646"/>
                    </a:cubicBezTo>
                    <a:lnTo>
                      <a:pt x="135830" y="660295"/>
                    </a:lnTo>
                    <a:lnTo>
                      <a:pt x="142189" y="644945"/>
                    </a:lnTo>
                    <a:cubicBezTo>
                      <a:pt x="146117" y="641017"/>
                      <a:pt x="151544" y="638587"/>
                      <a:pt x="157539" y="638587"/>
                    </a:cubicBezTo>
                    <a:close/>
                    <a:moveTo>
                      <a:pt x="157539" y="542346"/>
                    </a:moveTo>
                    <a:lnTo>
                      <a:pt x="613563" y="542346"/>
                    </a:lnTo>
                    <a:cubicBezTo>
                      <a:pt x="625553" y="542346"/>
                      <a:pt x="635272" y="552065"/>
                      <a:pt x="635272" y="564055"/>
                    </a:cubicBezTo>
                    <a:lnTo>
                      <a:pt x="635271" y="564055"/>
                    </a:lnTo>
                    <a:cubicBezTo>
                      <a:pt x="635271" y="576045"/>
                      <a:pt x="625552" y="585764"/>
                      <a:pt x="613562" y="585764"/>
                    </a:cubicBezTo>
                    <a:lnTo>
                      <a:pt x="157539" y="585763"/>
                    </a:lnTo>
                    <a:cubicBezTo>
                      <a:pt x="151544" y="585763"/>
                      <a:pt x="146117" y="583333"/>
                      <a:pt x="142189" y="579405"/>
                    </a:cubicBezTo>
                    <a:lnTo>
                      <a:pt x="135830" y="564054"/>
                    </a:lnTo>
                    <a:lnTo>
                      <a:pt x="142189" y="548704"/>
                    </a:lnTo>
                    <a:cubicBezTo>
                      <a:pt x="146117" y="544776"/>
                      <a:pt x="151544" y="542346"/>
                      <a:pt x="157539" y="542346"/>
                    </a:cubicBezTo>
                    <a:close/>
                    <a:moveTo>
                      <a:pt x="157539" y="446106"/>
                    </a:moveTo>
                    <a:lnTo>
                      <a:pt x="613563" y="446106"/>
                    </a:lnTo>
                    <a:cubicBezTo>
                      <a:pt x="625553" y="446106"/>
                      <a:pt x="635272" y="455825"/>
                      <a:pt x="635272" y="467815"/>
                    </a:cubicBezTo>
                    <a:lnTo>
                      <a:pt x="635271" y="467815"/>
                    </a:lnTo>
                    <a:cubicBezTo>
                      <a:pt x="635271" y="479805"/>
                      <a:pt x="625552" y="489524"/>
                      <a:pt x="613562" y="489524"/>
                    </a:cubicBezTo>
                    <a:lnTo>
                      <a:pt x="157539" y="489523"/>
                    </a:lnTo>
                    <a:cubicBezTo>
                      <a:pt x="151544" y="489523"/>
                      <a:pt x="146117" y="487093"/>
                      <a:pt x="142189" y="483165"/>
                    </a:cubicBezTo>
                    <a:lnTo>
                      <a:pt x="135830" y="467814"/>
                    </a:lnTo>
                    <a:lnTo>
                      <a:pt x="142189" y="452464"/>
                    </a:lnTo>
                    <a:cubicBezTo>
                      <a:pt x="146117" y="448536"/>
                      <a:pt x="151544" y="446106"/>
                      <a:pt x="157539" y="446106"/>
                    </a:cubicBezTo>
                    <a:close/>
                    <a:moveTo>
                      <a:pt x="157539" y="349865"/>
                    </a:moveTo>
                    <a:lnTo>
                      <a:pt x="613563" y="349865"/>
                    </a:lnTo>
                    <a:cubicBezTo>
                      <a:pt x="625553" y="349865"/>
                      <a:pt x="635272" y="359584"/>
                      <a:pt x="635272" y="371574"/>
                    </a:cubicBezTo>
                    <a:lnTo>
                      <a:pt x="635271" y="371574"/>
                    </a:lnTo>
                    <a:cubicBezTo>
                      <a:pt x="635271" y="383564"/>
                      <a:pt x="625552" y="393283"/>
                      <a:pt x="613562" y="393283"/>
                    </a:cubicBezTo>
                    <a:lnTo>
                      <a:pt x="157539" y="393282"/>
                    </a:lnTo>
                    <a:cubicBezTo>
                      <a:pt x="151544" y="393282"/>
                      <a:pt x="146117" y="390852"/>
                      <a:pt x="142189" y="386924"/>
                    </a:cubicBezTo>
                    <a:lnTo>
                      <a:pt x="135830" y="371573"/>
                    </a:lnTo>
                    <a:lnTo>
                      <a:pt x="142189" y="356223"/>
                    </a:lnTo>
                    <a:cubicBezTo>
                      <a:pt x="146117" y="352295"/>
                      <a:pt x="151544" y="349865"/>
                      <a:pt x="157539" y="349865"/>
                    </a:cubicBezTo>
                    <a:close/>
                    <a:moveTo>
                      <a:pt x="157539" y="253625"/>
                    </a:moveTo>
                    <a:lnTo>
                      <a:pt x="411801" y="253625"/>
                    </a:lnTo>
                    <a:cubicBezTo>
                      <a:pt x="423791" y="253625"/>
                      <a:pt x="433510" y="263344"/>
                      <a:pt x="433510" y="275334"/>
                    </a:cubicBezTo>
                    <a:lnTo>
                      <a:pt x="433509" y="275334"/>
                    </a:lnTo>
                    <a:cubicBezTo>
                      <a:pt x="433509" y="287324"/>
                      <a:pt x="423790" y="297043"/>
                      <a:pt x="411800" y="297043"/>
                    </a:cubicBezTo>
                    <a:lnTo>
                      <a:pt x="157539" y="297042"/>
                    </a:lnTo>
                    <a:cubicBezTo>
                      <a:pt x="151544" y="297042"/>
                      <a:pt x="146117" y="294612"/>
                      <a:pt x="142189" y="290684"/>
                    </a:cubicBezTo>
                    <a:lnTo>
                      <a:pt x="135830" y="275333"/>
                    </a:lnTo>
                    <a:lnTo>
                      <a:pt x="142189" y="259983"/>
                    </a:lnTo>
                    <a:cubicBezTo>
                      <a:pt x="146117" y="256055"/>
                      <a:pt x="151544" y="253625"/>
                      <a:pt x="157539" y="253625"/>
                    </a:cubicBezTo>
                    <a:close/>
                    <a:moveTo>
                      <a:pt x="163036" y="146389"/>
                    </a:moveTo>
                    <a:lnTo>
                      <a:pt x="380635" y="146389"/>
                    </a:lnTo>
                    <a:cubicBezTo>
                      <a:pt x="395660" y="146389"/>
                      <a:pt x="407841" y="158570"/>
                      <a:pt x="407841" y="173595"/>
                    </a:cubicBezTo>
                    <a:cubicBezTo>
                      <a:pt x="407841" y="188620"/>
                      <a:pt x="395660" y="200801"/>
                      <a:pt x="380635" y="200801"/>
                    </a:cubicBezTo>
                    <a:lnTo>
                      <a:pt x="163036" y="200801"/>
                    </a:lnTo>
                    <a:cubicBezTo>
                      <a:pt x="148011" y="200801"/>
                      <a:pt x="135830" y="188620"/>
                      <a:pt x="135830" y="173595"/>
                    </a:cubicBezTo>
                    <a:cubicBezTo>
                      <a:pt x="135830" y="158570"/>
                      <a:pt x="148011" y="146389"/>
                      <a:pt x="163036" y="146389"/>
                    </a:cubicBezTo>
                    <a:close/>
                    <a:moveTo>
                      <a:pt x="576170" y="106240"/>
                    </a:moveTo>
                    <a:lnTo>
                      <a:pt x="576170" y="195181"/>
                    </a:lnTo>
                    <a:lnTo>
                      <a:pt x="657727" y="195181"/>
                    </a:lnTo>
                    <a:close/>
                    <a:moveTo>
                      <a:pt x="71510" y="62997"/>
                    </a:moveTo>
                    <a:lnTo>
                      <a:pt x="71510" y="904495"/>
                    </a:lnTo>
                    <a:lnTo>
                      <a:pt x="707292" y="904495"/>
                    </a:lnTo>
                    <a:lnTo>
                      <a:pt x="707292" y="263627"/>
                    </a:lnTo>
                    <a:lnTo>
                      <a:pt x="569721" y="263627"/>
                    </a:lnTo>
                    <a:cubicBezTo>
                      <a:pt x="522703" y="263627"/>
                      <a:pt x="498876" y="225512"/>
                      <a:pt x="498876" y="178495"/>
                    </a:cubicBezTo>
                    <a:cubicBezTo>
                      <a:pt x="498876" y="139996"/>
                      <a:pt x="501257" y="101496"/>
                      <a:pt x="501257" y="62997"/>
                    </a:cubicBezTo>
                    <a:close/>
                    <a:moveTo>
                      <a:pt x="0" y="0"/>
                    </a:moveTo>
                    <a:lnTo>
                      <a:pt x="549765" y="0"/>
                    </a:lnTo>
                    <a:lnTo>
                      <a:pt x="778802" y="213926"/>
                    </a:lnTo>
                    <a:lnTo>
                      <a:pt x="778802" y="967492"/>
                    </a:lnTo>
                    <a:lnTo>
                      <a:pt x="0" y="96749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34" name="Freeform 31">
                <a:extLst>
                  <a:ext uri="{FF2B5EF4-FFF2-40B4-BE49-F238E27FC236}">
                    <a16:creationId xmlns:a16="http://schemas.microsoft.com/office/drawing/2014/main" id="{C1734713-0652-4803-B614-2DEEB16E0D57}"/>
                  </a:ext>
                </a:extLst>
              </p:cNvPr>
              <p:cNvSpPr/>
              <p:nvPr/>
            </p:nvSpPr>
            <p:spPr>
              <a:xfrm>
                <a:off x="8737971" y="1696069"/>
                <a:ext cx="313423" cy="389360"/>
              </a:xfrm>
              <a:custGeom>
                <a:avLst/>
                <a:gdLst>
                  <a:gd name="connsiteX0" fmla="*/ 157539 w 778802"/>
                  <a:gd name="connsiteY0" fmla="*/ 734828 h 967492"/>
                  <a:gd name="connsiteX1" fmla="*/ 274314 w 778802"/>
                  <a:gd name="connsiteY1" fmla="*/ 734828 h 967492"/>
                  <a:gd name="connsiteX2" fmla="*/ 296023 w 778802"/>
                  <a:gd name="connsiteY2" fmla="*/ 756537 h 967492"/>
                  <a:gd name="connsiteX3" fmla="*/ 296022 w 778802"/>
                  <a:gd name="connsiteY3" fmla="*/ 756537 h 967492"/>
                  <a:gd name="connsiteX4" fmla="*/ 274313 w 778802"/>
                  <a:gd name="connsiteY4" fmla="*/ 778246 h 967492"/>
                  <a:gd name="connsiteX5" fmla="*/ 157539 w 778802"/>
                  <a:gd name="connsiteY5" fmla="*/ 778245 h 967492"/>
                  <a:gd name="connsiteX6" fmla="*/ 142189 w 778802"/>
                  <a:gd name="connsiteY6" fmla="*/ 771887 h 967492"/>
                  <a:gd name="connsiteX7" fmla="*/ 135830 w 778802"/>
                  <a:gd name="connsiteY7" fmla="*/ 756537 h 967492"/>
                  <a:gd name="connsiteX8" fmla="*/ 142189 w 778802"/>
                  <a:gd name="connsiteY8" fmla="*/ 741186 h 967492"/>
                  <a:gd name="connsiteX9" fmla="*/ 157539 w 778802"/>
                  <a:gd name="connsiteY9" fmla="*/ 734828 h 967492"/>
                  <a:gd name="connsiteX10" fmla="*/ 135830 w 778802"/>
                  <a:gd name="connsiteY10" fmla="*/ 660295 h 967492"/>
                  <a:gd name="connsiteX11" fmla="*/ 135830 w 778802"/>
                  <a:gd name="connsiteY11" fmla="*/ 660295 h 967492"/>
                  <a:gd name="connsiteX12" fmla="*/ 135830 w 778802"/>
                  <a:gd name="connsiteY12" fmla="*/ 660296 h 967492"/>
                  <a:gd name="connsiteX13" fmla="*/ 157539 w 778802"/>
                  <a:gd name="connsiteY13" fmla="*/ 638587 h 967492"/>
                  <a:gd name="connsiteX14" fmla="*/ 613563 w 778802"/>
                  <a:gd name="connsiteY14" fmla="*/ 638587 h 967492"/>
                  <a:gd name="connsiteX15" fmla="*/ 635272 w 778802"/>
                  <a:gd name="connsiteY15" fmla="*/ 660296 h 967492"/>
                  <a:gd name="connsiteX16" fmla="*/ 635271 w 778802"/>
                  <a:gd name="connsiteY16" fmla="*/ 660296 h 967492"/>
                  <a:gd name="connsiteX17" fmla="*/ 613562 w 778802"/>
                  <a:gd name="connsiteY17" fmla="*/ 682005 h 967492"/>
                  <a:gd name="connsiteX18" fmla="*/ 157539 w 778802"/>
                  <a:gd name="connsiteY18" fmla="*/ 682004 h 967492"/>
                  <a:gd name="connsiteX19" fmla="*/ 142189 w 778802"/>
                  <a:gd name="connsiteY19" fmla="*/ 675646 h 967492"/>
                  <a:gd name="connsiteX20" fmla="*/ 135830 w 778802"/>
                  <a:gd name="connsiteY20" fmla="*/ 660295 h 967492"/>
                  <a:gd name="connsiteX21" fmla="*/ 142189 w 778802"/>
                  <a:gd name="connsiteY21" fmla="*/ 644945 h 967492"/>
                  <a:gd name="connsiteX22" fmla="*/ 157539 w 778802"/>
                  <a:gd name="connsiteY22" fmla="*/ 638587 h 967492"/>
                  <a:gd name="connsiteX23" fmla="*/ 157539 w 778802"/>
                  <a:gd name="connsiteY23" fmla="*/ 542346 h 967492"/>
                  <a:gd name="connsiteX24" fmla="*/ 613563 w 778802"/>
                  <a:gd name="connsiteY24" fmla="*/ 542346 h 967492"/>
                  <a:gd name="connsiteX25" fmla="*/ 635272 w 778802"/>
                  <a:gd name="connsiteY25" fmla="*/ 564055 h 967492"/>
                  <a:gd name="connsiteX26" fmla="*/ 635271 w 778802"/>
                  <a:gd name="connsiteY26" fmla="*/ 564055 h 967492"/>
                  <a:gd name="connsiteX27" fmla="*/ 613562 w 778802"/>
                  <a:gd name="connsiteY27" fmla="*/ 585764 h 967492"/>
                  <a:gd name="connsiteX28" fmla="*/ 157539 w 778802"/>
                  <a:gd name="connsiteY28" fmla="*/ 585763 h 967492"/>
                  <a:gd name="connsiteX29" fmla="*/ 142189 w 778802"/>
                  <a:gd name="connsiteY29" fmla="*/ 579405 h 967492"/>
                  <a:gd name="connsiteX30" fmla="*/ 135830 w 778802"/>
                  <a:gd name="connsiteY30" fmla="*/ 564054 h 967492"/>
                  <a:gd name="connsiteX31" fmla="*/ 142189 w 778802"/>
                  <a:gd name="connsiteY31" fmla="*/ 548704 h 967492"/>
                  <a:gd name="connsiteX32" fmla="*/ 157539 w 778802"/>
                  <a:gd name="connsiteY32" fmla="*/ 542346 h 967492"/>
                  <a:gd name="connsiteX33" fmla="*/ 157539 w 778802"/>
                  <a:gd name="connsiteY33" fmla="*/ 446106 h 967492"/>
                  <a:gd name="connsiteX34" fmla="*/ 613563 w 778802"/>
                  <a:gd name="connsiteY34" fmla="*/ 446106 h 967492"/>
                  <a:gd name="connsiteX35" fmla="*/ 635272 w 778802"/>
                  <a:gd name="connsiteY35" fmla="*/ 467815 h 967492"/>
                  <a:gd name="connsiteX36" fmla="*/ 635271 w 778802"/>
                  <a:gd name="connsiteY36" fmla="*/ 467815 h 967492"/>
                  <a:gd name="connsiteX37" fmla="*/ 613562 w 778802"/>
                  <a:gd name="connsiteY37" fmla="*/ 489524 h 967492"/>
                  <a:gd name="connsiteX38" fmla="*/ 157539 w 778802"/>
                  <a:gd name="connsiteY38" fmla="*/ 489523 h 967492"/>
                  <a:gd name="connsiteX39" fmla="*/ 142189 w 778802"/>
                  <a:gd name="connsiteY39" fmla="*/ 483165 h 967492"/>
                  <a:gd name="connsiteX40" fmla="*/ 135830 w 778802"/>
                  <a:gd name="connsiteY40" fmla="*/ 467814 h 967492"/>
                  <a:gd name="connsiteX41" fmla="*/ 142189 w 778802"/>
                  <a:gd name="connsiteY41" fmla="*/ 452464 h 967492"/>
                  <a:gd name="connsiteX42" fmla="*/ 157539 w 778802"/>
                  <a:gd name="connsiteY42" fmla="*/ 446106 h 967492"/>
                  <a:gd name="connsiteX43" fmla="*/ 157539 w 778802"/>
                  <a:gd name="connsiteY43" fmla="*/ 349865 h 967492"/>
                  <a:gd name="connsiteX44" fmla="*/ 613563 w 778802"/>
                  <a:gd name="connsiteY44" fmla="*/ 349865 h 967492"/>
                  <a:gd name="connsiteX45" fmla="*/ 635272 w 778802"/>
                  <a:gd name="connsiteY45" fmla="*/ 371574 h 967492"/>
                  <a:gd name="connsiteX46" fmla="*/ 635271 w 778802"/>
                  <a:gd name="connsiteY46" fmla="*/ 371574 h 967492"/>
                  <a:gd name="connsiteX47" fmla="*/ 613562 w 778802"/>
                  <a:gd name="connsiteY47" fmla="*/ 393283 h 967492"/>
                  <a:gd name="connsiteX48" fmla="*/ 157539 w 778802"/>
                  <a:gd name="connsiteY48" fmla="*/ 393282 h 967492"/>
                  <a:gd name="connsiteX49" fmla="*/ 142189 w 778802"/>
                  <a:gd name="connsiteY49" fmla="*/ 386924 h 967492"/>
                  <a:gd name="connsiteX50" fmla="*/ 135830 w 778802"/>
                  <a:gd name="connsiteY50" fmla="*/ 371573 h 967492"/>
                  <a:gd name="connsiteX51" fmla="*/ 142189 w 778802"/>
                  <a:gd name="connsiteY51" fmla="*/ 356223 h 967492"/>
                  <a:gd name="connsiteX52" fmla="*/ 157539 w 778802"/>
                  <a:gd name="connsiteY52" fmla="*/ 349865 h 967492"/>
                  <a:gd name="connsiteX53" fmla="*/ 157539 w 778802"/>
                  <a:gd name="connsiteY53" fmla="*/ 253625 h 967492"/>
                  <a:gd name="connsiteX54" fmla="*/ 411801 w 778802"/>
                  <a:gd name="connsiteY54" fmla="*/ 253625 h 967492"/>
                  <a:gd name="connsiteX55" fmla="*/ 433510 w 778802"/>
                  <a:gd name="connsiteY55" fmla="*/ 275334 h 967492"/>
                  <a:gd name="connsiteX56" fmla="*/ 433509 w 778802"/>
                  <a:gd name="connsiteY56" fmla="*/ 275334 h 967492"/>
                  <a:gd name="connsiteX57" fmla="*/ 411800 w 778802"/>
                  <a:gd name="connsiteY57" fmla="*/ 297043 h 967492"/>
                  <a:gd name="connsiteX58" fmla="*/ 157539 w 778802"/>
                  <a:gd name="connsiteY58" fmla="*/ 297042 h 967492"/>
                  <a:gd name="connsiteX59" fmla="*/ 142189 w 778802"/>
                  <a:gd name="connsiteY59" fmla="*/ 290684 h 967492"/>
                  <a:gd name="connsiteX60" fmla="*/ 135830 w 778802"/>
                  <a:gd name="connsiteY60" fmla="*/ 275333 h 967492"/>
                  <a:gd name="connsiteX61" fmla="*/ 142189 w 778802"/>
                  <a:gd name="connsiteY61" fmla="*/ 259983 h 967492"/>
                  <a:gd name="connsiteX62" fmla="*/ 157539 w 778802"/>
                  <a:gd name="connsiteY62" fmla="*/ 253625 h 967492"/>
                  <a:gd name="connsiteX63" fmla="*/ 163036 w 778802"/>
                  <a:gd name="connsiteY63" fmla="*/ 146389 h 967492"/>
                  <a:gd name="connsiteX64" fmla="*/ 380635 w 778802"/>
                  <a:gd name="connsiteY64" fmla="*/ 146389 h 967492"/>
                  <a:gd name="connsiteX65" fmla="*/ 407841 w 778802"/>
                  <a:gd name="connsiteY65" fmla="*/ 173595 h 967492"/>
                  <a:gd name="connsiteX66" fmla="*/ 380635 w 778802"/>
                  <a:gd name="connsiteY66" fmla="*/ 200801 h 967492"/>
                  <a:gd name="connsiteX67" fmla="*/ 163036 w 778802"/>
                  <a:gd name="connsiteY67" fmla="*/ 200801 h 967492"/>
                  <a:gd name="connsiteX68" fmla="*/ 135830 w 778802"/>
                  <a:gd name="connsiteY68" fmla="*/ 173595 h 967492"/>
                  <a:gd name="connsiteX69" fmla="*/ 163036 w 778802"/>
                  <a:gd name="connsiteY69" fmla="*/ 146389 h 967492"/>
                  <a:gd name="connsiteX70" fmla="*/ 576170 w 778802"/>
                  <a:gd name="connsiteY70" fmla="*/ 106240 h 967492"/>
                  <a:gd name="connsiteX71" fmla="*/ 576170 w 778802"/>
                  <a:gd name="connsiteY71" fmla="*/ 195181 h 967492"/>
                  <a:gd name="connsiteX72" fmla="*/ 657727 w 778802"/>
                  <a:gd name="connsiteY72" fmla="*/ 195181 h 967492"/>
                  <a:gd name="connsiteX73" fmla="*/ 71510 w 778802"/>
                  <a:gd name="connsiteY73" fmla="*/ 62997 h 967492"/>
                  <a:gd name="connsiteX74" fmla="*/ 71510 w 778802"/>
                  <a:gd name="connsiteY74" fmla="*/ 904495 h 967492"/>
                  <a:gd name="connsiteX75" fmla="*/ 707292 w 778802"/>
                  <a:gd name="connsiteY75" fmla="*/ 904495 h 967492"/>
                  <a:gd name="connsiteX76" fmla="*/ 707292 w 778802"/>
                  <a:gd name="connsiteY76" fmla="*/ 263627 h 967492"/>
                  <a:gd name="connsiteX77" fmla="*/ 569721 w 778802"/>
                  <a:gd name="connsiteY77" fmla="*/ 263627 h 967492"/>
                  <a:gd name="connsiteX78" fmla="*/ 498876 w 778802"/>
                  <a:gd name="connsiteY78" fmla="*/ 178495 h 967492"/>
                  <a:gd name="connsiteX79" fmla="*/ 501257 w 778802"/>
                  <a:gd name="connsiteY79" fmla="*/ 62997 h 967492"/>
                  <a:gd name="connsiteX80" fmla="*/ 0 w 778802"/>
                  <a:gd name="connsiteY80" fmla="*/ 0 h 967492"/>
                  <a:gd name="connsiteX81" fmla="*/ 549765 w 778802"/>
                  <a:gd name="connsiteY81" fmla="*/ 0 h 967492"/>
                  <a:gd name="connsiteX82" fmla="*/ 778802 w 778802"/>
                  <a:gd name="connsiteY82" fmla="*/ 213926 h 967492"/>
                  <a:gd name="connsiteX83" fmla="*/ 778802 w 778802"/>
                  <a:gd name="connsiteY83" fmla="*/ 967492 h 967492"/>
                  <a:gd name="connsiteX84" fmla="*/ 0 w 778802"/>
                  <a:gd name="connsiteY84" fmla="*/ 967492 h 96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78802" h="967492">
                    <a:moveTo>
                      <a:pt x="157539" y="734828"/>
                    </a:moveTo>
                    <a:lnTo>
                      <a:pt x="274314" y="734828"/>
                    </a:lnTo>
                    <a:cubicBezTo>
                      <a:pt x="286304" y="734828"/>
                      <a:pt x="296023" y="744547"/>
                      <a:pt x="296023" y="756537"/>
                    </a:cubicBezTo>
                    <a:lnTo>
                      <a:pt x="296022" y="756537"/>
                    </a:lnTo>
                    <a:cubicBezTo>
                      <a:pt x="296022" y="768527"/>
                      <a:pt x="286303" y="778246"/>
                      <a:pt x="274313" y="778246"/>
                    </a:cubicBezTo>
                    <a:lnTo>
                      <a:pt x="157539" y="778245"/>
                    </a:lnTo>
                    <a:cubicBezTo>
                      <a:pt x="151544" y="778245"/>
                      <a:pt x="146117" y="775815"/>
                      <a:pt x="142189" y="771887"/>
                    </a:cubicBezTo>
                    <a:lnTo>
                      <a:pt x="135830" y="756537"/>
                    </a:lnTo>
                    <a:lnTo>
                      <a:pt x="142189" y="741186"/>
                    </a:lnTo>
                    <a:cubicBezTo>
                      <a:pt x="146117" y="737258"/>
                      <a:pt x="151544" y="734828"/>
                      <a:pt x="157539" y="734828"/>
                    </a:cubicBezTo>
                    <a:close/>
                    <a:moveTo>
                      <a:pt x="135830" y="660295"/>
                    </a:moveTo>
                    <a:lnTo>
                      <a:pt x="135830" y="660295"/>
                    </a:lnTo>
                    <a:lnTo>
                      <a:pt x="135830" y="660296"/>
                    </a:lnTo>
                    <a:close/>
                    <a:moveTo>
                      <a:pt x="157539" y="638587"/>
                    </a:moveTo>
                    <a:lnTo>
                      <a:pt x="613563" y="638587"/>
                    </a:lnTo>
                    <a:cubicBezTo>
                      <a:pt x="625553" y="638587"/>
                      <a:pt x="635272" y="648306"/>
                      <a:pt x="635272" y="660296"/>
                    </a:cubicBezTo>
                    <a:lnTo>
                      <a:pt x="635271" y="660296"/>
                    </a:lnTo>
                    <a:cubicBezTo>
                      <a:pt x="635271" y="672286"/>
                      <a:pt x="625552" y="682005"/>
                      <a:pt x="613562" y="682005"/>
                    </a:cubicBezTo>
                    <a:lnTo>
                      <a:pt x="157539" y="682004"/>
                    </a:lnTo>
                    <a:cubicBezTo>
                      <a:pt x="151544" y="682004"/>
                      <a:pt x="146117" y="679574"/>
                      <a:pt x="142189" y="675646"/>
                    </a:cubicBezTo>
                    <a:lnTo>
                      <a:pt x="135830" y="660295"/>
                    </a:lnTo>
                    <a:lnTo>
                      <a:pt x="142189" y="644945"/>
                    </a:lnTo>
                    <a:cubicBezTo>
                      <a:pt x="146117" y="641017"/>
                      <a:pt x="151544" y="638587"/>
                      <a:pt x="157539" y="638587"/>
                    </a:cubicBezTo>
                    <a:close/>
                    <a:moveTo>
                      <a:pt x="157539" y="542346"/>
                    </a:moveTo>
                    <a:lnTo>
                      <a:pt x="613563" y="542346"/>
                    </a:lnTo>
                    <a:cubicBezTo>
                      <a:pt x="625553" y="542346"/>
                      <a:pt x="635272" y="552065"/>
                      <a:pt x="635272" y="564055"/>
                    </a:cubicBezTo>
                    <a:lnTo>
                      <a:pt x="635271" y="564055"/>
                    </a:lnTo>
                    <a:cubicBezTo>
                      <a:pt x="635271" y="576045"/>
                      <a:pt x="625552" y="585764"/>
                      <a:pt x="613562" y="585764"/>
                    </a:cubicBezTo>
                    <a:lnTo>
                      <a:pt x="157539" y="585763"/>
                    </a:lnTo>
                    <a:cubicBezTo>
                      <a:pt x="151544" y="585763"/>
                      <a:pt x="146117" y="583333"/>
                      <a:pt x="142189" y="579405"/>
                    </a:cubicBezTo>
                    <a:lnTo>
                      <a:pt x="135830" y="564054"/>
                    </a:lnTo>
                    <a:lnTo>
                      <a:pt x="142189" y="548704"/>
                    </a:lnTo>
                    <a:cubicBezTo>
                      <a:pt x="146117" y="544776"/>
                      <a:pt x="151544" y="542346"/>
                      <a:pt x="157539" y="542346"/>
                    </a:cubicBezTo>
                    <a:close/>
                    <a:moveTo>
                      <a:pt x="157539" y="446106"/>
                    </a:moveTo>
                    <a:lnTo>
                      <a:pt x="613563" y="446106"/>
                    </a:lnTo>
                    <a:cubicBezTo>
                      <a:pt x="625553" y="446106"/>
                      <a:pt x="635272" y="455825"/>
                      <a:pt x="635272" y="467815"/>
                    </a:cubicBezTo>
                    <a:lnTo>
                      <a:pt x="635271" y="467815"/>
                    </a:lnTo>
                    <a:cubicBezTo>
                      <a:pt x="635271" y="479805"/>
                      <a:pt x="625552" y="489524"/>
                      <a:pt x="613562" y="489524"/>
                    </a:cubicBezTo>
                    <a:lnTo>
                      <a:pt x="157539" y="489523"/>
                    </a:lnTo>
                    <a:cubicBezTo>
                      <a:pt x="151544" y="489523"/>
                      <a:pt x="146117" y="487093"/>
                      <a:pt x="142189" y="483165"/>
                    </a:cubicBezTo>
                    <a:lnTo>
                      <a:pt x="135830" y="467814"/>
                    </a:lnTo>
                    <a:lnTo>
                      <a:pt x="142189" y="452464"/>
                    </a:lnTo>
                    <a:cubicBezTo>
                      <a:pt x="146117" y="448536"/>
                      <a:pt x="151544" y="446106"/>
                      <a:pt x="157539" y="446106"/>
                    </a:cubicBezTo>
                    <a:close/>
                    <a:moveTo>
                      <a:pt x="157539" y="349865"/>
                    </a:moveTo>
                    <a:lnTo>
                      <a:pt x="613563" y="349865"/>
                    </a:lnTo>
                    <a:cubicBezTo>
                      <a:pt x="625553" y="349865"/>
                      <a:pt x="635272" y="359584"/>
                      <a:pt x="635272" y="371574"/>
                    </a:cubicBezTo>
                    <a:lnTo>
                      <a:pt x="635271" y="371574"/>
                    </a:lnTo>
                    <a:cubicBezTo>
                      <a:pt x="635271" y="383564"/>
                      <a:pt x="625552" y="393283"/>
                      <a:pt x="613562" y="393283"/>
                    </a:cubicBezTo>
                    <a:lnTo>
                      <a:pt x="157539" y="393282"/>
                    </a:lnTo>
                    <a:cubicBezTo>
                      <a:pt x="151544" y="393282"/>
                      <a:pt x="146117" y="390852"/>
                      <a:pt x="142189" y="386924"/>
                    </a:cubicBezTo>
                    <a:lnTo>
                      <a:pt x="135830" y="371573"/>
                    </a:lnTo>
                    <a:lnTo>
                      <a:pt x="142189" y="356223"/>
                    </a:lnTo>
                    <a:cubicBezTo>
                      <a:pt x="146117" y="352295"/>
                      <a:pt x="151544" y="349865"/>
                      <a:pt x="157539" y="349865"/>
                    </a:cubicBezTo>
                    <a:close/>
                    <a:moveTo>
                      <a:pt x="157539" y="253625"/>
                    </a:moveTo>
                    <a:lnTo>
                      <a:pt x="411801" y="253625"/>
                    </a:lnTo>
                    <a:cubicBezTo>
                      <a:pt x="423791" y="253625"/>
                      <a:pt x="433510" y="263344"/>
                      <a:pt x="433510" y="275334"/>
                    </a:cubicBezTo>
                    <a:lnTo>
                      <a:pt x="433509" y="275334"/>
                    </a:lnTo>
                    <a:cubicBezTo>
                      <a:pt x="433509" y="287324"/>
                      <a:pt x="423790" y="297043"/>
                      <a:pt x="411800" y="297043"/>
                    </a:cubicBezTo>
                    <a:lnTo>
                      <a:pt x="157539" y="297042"/>
                    </a:lnTo>
                    <a:cubicBezTo>
                      <a:pt x="151544" y="297042"/>
                      <a:pt x="146117" y="294612"/>
                      <a:pt x="142189" y="290684"/>
                    </a:cubicBezTo>
                    <a:lnTo>
                      <a:pt x="135830" y="275333"/>
                    </a:lnTo>
                    <a:lnTo>
                      <a:pt x="142189" y="259983"/>
                    </a:lnTo>
                    <a:cubicBezTo>
                      <a:pt x="146117" y="256055"/>
                      <a:pt x="151544" y="253625"/>
                      <a:pt x="157539" y="253625"/>
                    </a:cubicBezTo>
                    <a:close/>
                    <a:moveTo>
                      <a:pt x="163036" y="146389"/>
                    </a:moveTo>
                    <a:lnTo>
                      <a:pt x="380635" y="146389"/>
                    </a:lnTo>
                    <a:cubicBezTo>
                      <a:pt x="395660" y="146389"/>
                      <a:pt x="407841" y="158570"/>
                      <a:pt x="407841" y="173595"/>
                    </a:cubicBezTo>
                    <a:cubicBezTo>
                      <a:pt x="407841" y="188620"/>
                      <a:pt x="395660" y="200801"/>
                      <a:pt x="380635" y="200801"/>
                    </a:cubicBezTo>
                    <a:lnTo>
                      <a:pt x="163036" y="200801"/>
                    </a:lnTo>
                    <a:cubicBezTo>
                      <a:pt x="148011" y="200801"/>
                      <a:pt x="135830" y="188620"/>
                      <a:pt x="135830" y="173595"/>
                    </a:cubicBezTo>
                    <a:cubicBezTo>
                      <a:pt x="135830" y="158570"/>
                      <a:pt x="148011" y="146389"/>
                      <a:pt x="163036" y="146389"/>
                    </a:cubicBezTo>
                    <a:close/>
                    <a:moveTo>
                      <a:pt x="576170" y="106240"/>
                    </a:moveTo>
                    <a:lnTo>
                      <a:pt x="576170" y="195181"/>
                    </a:lnTo>
                    <a:lnTo>
                      <a:pt x="657727" y="195181"/>
                    </a:lnTo>
                    <a:close/>
                    <a:moveTo>
                      <a:pt x="71510" y="62997"/>
                    </a:moveTo>
                    <a:lnTo>
                      <a:pt x="71510" y="904495"/>
                    </a:lnTo>
                    <a:lnTo>
                      <a:pt x="707292" y="904495"/>
                    </a:lnTo>
                    <a:lnTo>
                      <a:pt x="707292" y="263627"/>
                    </a:lnTo>
                    <a:lnTo>
                      <a:pt x="569721" y="263627"/>
                    </a:lnTo>
                    <a:cubicBezTo>
                      <a:pt x="522703" y="263627"/>
                      <a:pt x="498876" y="225512"/>
                      <a:pt x="498876" y="178495"/>
                    </a:cubicBezTo>
                    <a:cubicBezTo>
                      <a:pt x="498876" y="139996"/>
                      <a:pt x="501257" y="101496"/>
                      <a:pt x="501257" y="62997"/>
                    </a:cubicBezTo>
                    <a:close/>
                    <a:moveTo>
                      <a:pt x="0" y="0"/>
                    </a:moveTo>
                    <a:lnTo>
                      <a:pt x="549765" y="0"/>
                    </a:lnTo>
                    <a:lnTo>
                      <a:pt x="778802" y="213926"/>
                    </a:lnTo>
                    <a:lnTo>
                      <a:pt x="778802" y="967492"/>
                    </a:lnTo>
                    <a:lnTo>
                      <a:pt x="0" y="96749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35" name="Freeform 32">
                <a:extLst>
                  <a:ext uri="{FF2B5EF4-FFF2-40B4-BE49-F238E27FC236}">
                    <a16:creationId xmlns:a16="http://schemas.microsoft.com/office/drawing/2014/main" id="{0FC9F1AA-7F9B-4870-8F78-3C1D47DB4821}"/>
                  </a:ext>
                </a:extLst>
              </p:cNvPr>
              <p:cNvSpPr/>
              <p:nvPr/>
            </p:nvSpPr>
            <p:spPr>
              <a:xfrm rot="21587734">
                <a:off x="9579733" y="3308627"/>
                <a:ext cx="314110" cy="312395"/>
              </a:xfrm>
              <a:custGeom>
                <a:avLst/>
                <a:gdLst>
                  <a:gd name="connsiteX0" fmla="*/ 401915 w 780512"/>
                  <a:gd name="connsiteY0" fmla="*/ 569463 h 776250"/>
                  <a:gd name="connsiteX1" fmla="*/ 360189 w 780512"/>
                  <a:gd name="connsiteY1" fmla="*/ 611188 h 776250"/>
                  <a:gd name="connsiteX2" fmla="*/ 401915 w 780512"/>
                  <a:gd name="connsiteY2" fmla="*/ 652914 h 776250"/>
                  <a:gd name="connsiteX3" fmla="*/ 443640 w 780512"/>
                  <a:gd name="connsiteY3" fmla="*/ 611188 h 776250"/>
                  <a:gd name="connsiteX4" fmla="*/ 401915 w 780512"/>
                  <a:gd name="connsiteY4" fmla="*/ 569463 h 776250"/>
                  <a:gd name="connsiteX5" fmla="*/ 533841 w 780512"/>
                  <a:gd name="connsiteY5" fmla="*/ 569463 h 776250"/>
                  <a:gd name="connsiteX6" fmla="*/ 492115 w 780512"/>
                  <a:gd name="connsiteY6" fmla="*/ 611188 h 776250"/>
                  <a:gd name="connsiteX7" fmla="*/ 533841 w 780512"/>
                  <a:gd name="connsiteY7" fmla="*/ 652914 h 776250"/>
                  <a:gd name="connsiteX8" fmla="*/ 575566 w 780512"/>
                  <a:gd name="connsiteY8" fmla="*/ 611188 h 776250"/>
                  <a:gd name="connsiteX9" fmla="*/ 533841 w 780512"/>
                  <a:gd name="connsiteY9" fmla="*/ 569463 h 776250"/>
                  <a:gd name="connsiteX10" fmla="*/ 665767 w 780512"/>
                  <a:gd name="connsiteY10" fmla="*/ 569463 h 776250"/>
                  <a:gd name="connsiteX11" fmla="*/ 624042 w 780512"/>
                  <a:gd name="connsiteY11" fmla="*/ 611188 h 776250"/>
                  <a:gd name="connsiteX12" fmla="*/ 665767 w 780512"/>
                  <a:gd name="connsiteY12" fmla="*/ 652914 h 776250"/>
                  <a:gd name="connsiteX13" fmla="*/ 707493 w 780512"/>
                  <a:gd name="connsiteY13" fmla="*/ 611188 h 776250"/>
                  <a:gd name="connsiteX14" fmla="*/ 665767 w 780512"/>
                  <a:gd name="connsiteY14" fmla="*/ 569463 h 776250"/>
                  <a:gd name="connsiteX15" fmla="*/ 401915 w 780512"/>
                  <a:gd name="connsiteY15" fmla="*/ 446740 h 776250"/>
                  <a:gd name="connsiteX16" fmla="*/ 360189 w 780512"/>
                  <a:gd name="connsiteY16" fmla="*/ 488466 h 776250"/>
                  <a:gd name="connsiteX17" fmla="*/ 401915 w 780512"/>
                  <a:gd name="connsiteY17" fmla="*/ 530192 h 776250"/>
                  <a:gd name="connsiteX18" fmla="*/ 443640 w 780512"/>
                  <a:gd name="connsiteY18" fmla="*/ 488466 h 776250"/>
                  <a:gd name="connsiteX19" fmla="*/ 401915 w 780512"/>
                  <a:gd name="connsiteY19" fmla="*/ 446740 h 776250"/>
                  <a:gd name="connsiteX20" fmla="*/ 533841 w 780512"/>
                  <a:gd name="connsiteY20" fmla="*/ 446741 h 776250"/>
                  <a:gd name="connsiteX21" fmla="*/ 492115 w 780512"/>
                  <a:gd name="connsiteY21" fmla="*/ 488466 h 776250"/>
                  <a:gd name="connsiteX22" fmla="*/ 533841 w 780512"/>
                  <a:gd name="connsiteY22" fmla="*/ 530192 h 776250"/>
                  <a:gd name="connsiteX23" fmla="*/ 575566 w 780512"/>
                  <a:gd name="connsiteY23" fmla="*/ 488466 h 776250"/>
                  <a:gd name="connsiteX24" fmla="*/ 533841 w 780512"/>
                  <a:gd name="connsiteY24" fmla="*/ 446741 h 776250"/>
                  <a:gd name="connsiteX25" fmla="*/ 665767 w 780512"/>
                  <a:gd name="connsiteY25" fmla="*/ 446741 h 776250"/>
                  <a:gd name="connsiteX26" fmla="*/ 624042 w 780512"/>
                  <a:gd name="connsiteY26" fmla="*/ 488466 h 776250"/>
                  <a:gd name="connsiteX27" fmla="*/ 665767 w 780512"/>
                  <a:gd name="connsiteY27" fmla="*/ 530192 h 776250"/>
                  <a:gd name="connsiteX28" fmla="*/ 707493 w 780512"/>
                  <a:gd name="connsiteY28" fmla="*/ 488466 h 776250"/>
                  <a:gd name="connsiteX29" fmla="*/ 665767 w 780512"/>
                  <a:gd name="connsiteY29" fmla="*/ 446741 h 776250"/>
                  <a:gd name="connsiteX30" fmla="*/ 401915 w 780512"/>
                  <a:gd name="connsiteY30" fmla="*/ 324018 h 776250"/>
                  <a:gd name="connsiteX31" fmla="*/ 360189 w 780512"/>
                  <a:gd name="connsiteY31" fmla="*/ 365744 h 776250"/>
                  <a:gd name="connsiteX32" fmla="*/ 401915 w 780512"/>
                  <a:gd name="connsiteY32" fmla="*/ 407469 h 776250"/>
                  <a:gd name="connsiteX33" fmla="*/ 443640 w 780512"/>
                  <a:gd name="connsiteY33" fmla="*/ 365744 h 776250"/>
                  <a:gd name="connsiteX34" fmla="*/ 401915 w 780512"/>
                  <a:gd name="connsiteY34" fmla="*/ 324018 h 776250"/>
                  <a:gd name="connsiteX35" fmla="*/ 533841 w 780512"/>
                  <a:gd name="connsiteY35" fmla="*/ 324018 h 776250"/>
                  <a:gd name="connsiteX36" fmla="*/ 492115 w 780512"/>
                  <a:gd name="connsiteY36" fmla="*/ 365744 h 776250"/>
                  <a:gd name="connsiteX37" fmla="*/ 533841 w 780512"/>
                  <a:gd name="connsiteY37" fmla="*/ 407469 h 776250"/>
                  <a:gd name="connsiteX38" fmla="*/ 575566 w 780512"/>
                  <a:gd name="connsiteY38" fmla="*/ 365744 h 776250"/>
                  <a:gd name="connsiteX39" fmla="*/ 533841 w 780512"/>
                  <a:gd name="connsiteY39" fmla="*/ 324018 h 776250"/>
                  <a:gd name="connsiteX40" fmla="*/ 665767 w 780512"/>
                  <a:gd name="connsiteY40" fmla="*/ 324018 h 776250"/>
                  <a:gd name="connsiteX41" fmla="*/ 624042 w 780512"/>
                  <a:gd name="connsiteY41" fmla="*/ 365744 h 776250"/>
                  <a:gd name="connsiteX42" fmla="*/ 665767 w 780512"/>
                  <a:gd name="connsiteY42" fmla="*/ 407469 h 776250"/>
                  <a:gd name="connsiteX43" fmla="*/ 707493 w 780512"/>
                  <a:gd name="connsiteY43" fmla="*/ 365744 h 776250"/>
                  <a:gd name="connsiteX44" fmla="*/ 665767 w 780512"/>
                  <a:gd name="connsiteY44" fmla="*/ 324018 h 776250"/>
                  <a:gd name="connsiteX45" fmla="*/ 622587 w 780512"/>
                  <a:gd name="connsiteY45" fmla="*/ 159570 h 776250"/>
                  <a:gd name="connsiteX46" fmla="*/ 640075 w 780512"/>
                  <a:gd name="connsiteY46" fmla="*/ 177058 h 776250"/>
                  <a:gd name="connsiteX47" fmla="*/ 622587 w 780512"/>
                  <a:gd name="connsiteY47" fmla="*/ 194546 h 776250"/>
                  <a:gd name="connsiteX48" fmla="*/ 444027 w 780512"/>
                  <a:gd name="connsiteY48" fmla="*/ 194546 h 776250"/>
                  <a:gd name="connsiteX49" fmla="*/ 426539 w 780512"/>
                  <a:gd name="connsiteY49" fmla="*/ 177058 h 776250"/>
                  <a:gd name="connsiteX50" fmla="*/ 444027 w 780512"/>
                  <a:gd name="connsiteY50" fmla="*/ 159570 h 776250"/>
                  <a:gd name="connsiteX51" fmla="*/ 50515 w 780512"/>
                  <a:gd name="connsiteY51" fmla="*/ 148782 h 776250"/>
                  <a:gd name="connsiteX52" fmla="*/ 50515 w 780512"/>
                  <a:gd name="connsiteY52" fmla="*/ 279262 h 776250"/>
                  <a:gd name="connsiteX53" fmla="*/ 81407 w 780512"/>
                  <a:gd name="connsiteY53" fmla="*/ 325868 h 776250"/>
                  <a:gd name="connsiteX54" fmla="*/ 87971 w 780512"/>
                  <a:gd name="connsiteY54" fmla="*/ 327905 h 776250"/>
                  <a:gd name="connsiteX55" fmla="*/ 87971 w 780512"/>
                  <a:gd name="connsiteY55" fmla="*/ 543486 h 776250"/>
                  <a:gd name="connsiteX56" fmla="*/ 81407 w 780512"/>
                  <a:gd name="connsiteY56" fmla="*/ 545523 h 776250"/>
                  <a:gd name="connsiteX57" fmla="*/ 50515 w 780512"/>
                  <a:gd name="connsiteY57" fmla="*/ 592129 h 776250"/>
                  <a:gd name="connsiteX58" fmla="*/ 50515 w 780512"/>
                  <a:gd name="connsiteY58" fmla="*/ 720768 h 776250"/>
                  <a:gd name="connsiteX59" fmla="*/ 40490 w 780512"/>
                  <a:gd name="connsiteY59" fmla="*/ 717656 h 776250"/>
                  <a:gd name="connsiteX60" fmla="*/ 0 w 780512"/>
                  <a:gd name="connsiteY60" fmla="*/ 656570 h 776250"/>
                  <a:gd name="connsiteX61" fmla="*/ 0 w 780512"/>
                  <a:gd name="connsiteY61" fmla="*/ 212980 h 776250"/>
                  <a:gd name="connsiteX62" fmla="*/ 40490 w 780512"/>
                  <a:gd name="connsiteY62" fmla="*/ 151895 h 776250"/>
                  <a:gd name="connsiteX63" fmla="*/ 248204 w 780512"/>
                  <a:gd name="connsiteY63" fmla="*/ 95142 h 776250"/>
                  <a:gd name="connsiteX64" fmla="*/ 291772 w 780512"/>
                  <a:gd name="connsiteY64" fmla="*/ 138709 h 776250"/>
                  <a:gd name="connsiteX65" fmla="*/ 291772 w 780512"/>
                  <a:gd name="connsiteY65" fmla="*/ 268792 h 776250"/>
                  <a:gd name="connsiteX66" fmla="*/ 265163 w 780512"/>
                  <a:gd name="connsiteY66" fmla="*/ 308936 h 776250"/>
                  <a:gd name="connsiteX67" fmla="*/ 251274 w 780512"/>
                  <a:gd name="connsiteY67" fmla="*/ 311740 h 776250"/>
                  <a:gd name="connsiteX68" fmla="*/ 251274 w 780512"/>
                  <a:gd name="connsiteY68" fmla="*/ 559651 h 776250"/>
                  <a:gd name="connsiteX69" fmla="*/ 265163 w 780512"/>
                  <a:gd name="connsiteY69" fmla="*/ 562455 h 776250"/>
                  <a:gd name="connsiteX70" fmla="*/ 291772 w 780512"/>
                  <a:gd name="connsiteY70" fmla="*/ 602599 h 776250"/>
                  <a:gd name="connsiteX71" fmla="*/ 291772 w 780512"/>
                  <a:gd name="connsiteY71" fmla="*/ 732682 h 776250"/>
                  <a:gd name="connsiteX72" fmla="*/ 248204 w 780512"/>
                  <a:gd name="connsiteY72" fmla="*/ 776250 h 776250"/>
                  <a:gd name="connsiteX73" fmla="*/ 114439 w 780512"/>
                  <a:gd name="connsiteY73" fmla="*/ 776250 h 776250"/>
                  <a:gd name="connsiteX74" fmla="*/ 70872 w 780512"/>
                  <a:gd name="connsiteY74" fmla="*/ 732682 h 776250"/>
                  <a:gd name="connsiteX75" fmla="*/ 70872 w 780512"/>
                  <a:gd name="connsiteY75" fmla="*/ 602599 h 776250"/>
                  <a:gd name="connsiteX76" fmla="*/ 97481 w 780512"/>
                  <a:gd name="connsiteY76" fmla="*/ 562455 h 776250"/>
                  <a:gd name="connsiteX77" fmla="*/ 111370 w 780512"/>
                  <a:gd name="connsiteY77" fmla="*/ 559651 h 776250"/>
                  <a:gd name="connsiteX78" fmla="*/ 111370 w 780512"/>
                  <a:gd name="connsiteY78" fmla="*/ 311740 h 776250"/>
                  <a:gd name="connsiteX79" fmla="*/ 97481 w 780512"/>
                  <a:gd name="connsiteY79" fmla="*/ 308936 h 776250"/>
                  <a:gd name="connsiteX80" fmla="*/ 70872 w 780512"/>
                  <a:gd name="connsiteY80" fmla="*/ 268792 h 776250"/>
                  <a:gd name="connsiteX81" fmla="*/ 70872 w 780512"/>
                  <a:gd name="connsiteY81" fmla="*/ 138709 h 776250"/>
                  <a:gd name="connsiteX82" fmla="*/ 114439 w 780512"/>
                  <a:gd name="connsiteY82" fmla="*/ 95142 h 776250"/>
                  <a:gd name="connsiteX83" fmla="*/ 622588 w 780512"/>
                  <a:gd name="connsiteY83" fmla="*/ 78573 h 776250"/>
                  <a:gd name="connsiteX84" fmla="*/ 640076 w 780512"/>
                  <a:gd name="connsiteY84" fmla="*/ 96061 h 776250"/>
                  <a:gd name="connsiteX85" fmla="*/ 622588 w 780512"/>
                  <a:gd name="connsiteY85" fmla="*/ 113550 h 776250"/>
                  <a:gd name="connsiteX86" fmla="*/ 444028 w 780512"/>
                  <a:gd name="connsiteY86" fmla="*/ 113550 h 776250"/>
                  <a:gd name="connsiteX87" fmla="*/ 426540 w 780512"/>
                  <a:gd name="connsiteY87" fmla="*/ 96062 h 776250"/>
                  <a:gd name="connsiteX88" fmla="*/ 444028 w 780512"/>
                  <a:gd name="connsiteY88" fmla="*/ 78573 h 776250"/>
                  <a:gd name="connsiteX89" fmla="*/ 684572 w 780512"/>
                  <a:gd name="connsiteY89" fmla="*/ 27617 h 776250"/>
                  <a:gd name="connsiteX90" fmla="*/ 382044 w 780512"/>
                  <a:gd name="connsiteY90" fmla="*/ 27617 h 776250"/>
                  <a:gd name="connsiteX91" fmla="*/ 382044 w 780512"/>
                  <a:gd name="connsiteY91" fmla="*/ 242403 h 776250"/>
                  <a:gd name="connsiteX92" fmla="*/ 684572 w 780512"/>
                  <a:gd name="connsiteY92" fmla="*/ 242403 h 776250"/>
                  <a:gd name="connsiteX93" fmla="*/ 714242 w 780512"/>
                  <a:gd name="connsiteY93" fmla="*/ 0 h 776250"/>
                  <a:gd name="connsiteX94" fmla="*/ 714242 w 780512"/>
                  <a:gd name="connsiteY94" fmla="*/ 146687 h 776250"/>
                  <a:gd name="connsiteX95" fmla="*/ 727578 w 780512"/>
                  <a:gd name="connsiteY95" fmla="*/ 148031 h 776250"/>
                  <a:gd name="connsiteX96" fmla="*/ 780512 w 780512"/>
                  <a:gd name="connsiteY96" fmla="*/ 212980 h 776250"/>
                  <a:gd name="connsiteX97" fmla="*/ 780512 w 780512"/>
                  <a:gd name="connsiteY97" fmla="*/ 656570 h 776250"/>
                  <a:gd name="connsiteX98" fmla="*/ 714217 w 780512"/>
                  <a:gd name="connsiteY98" fmla="*/ 722866 h 776250"/>
                  <a:gd name="connsiteX99" fmla="*/ 312128 w 780512"/>
                  <a:gd name="connsiteY99" fmla="*/ 722866 h 776250"/>
                  <a:gd name="connsiteX100" fmla="*/ 312128 w 780512"/>
                  <a:gd name="connsiteY100" fmla="*/ 592129 h 776250"/>
                  <a:gd name="connsiteX101" fmla="*/ 281235 w 780512"/>
                  <a:gd name="connsiteY101" fmla="*/ 545523 h 776250"/>
                  <a:gd name="connsiteX102" fmla="*/ 274672 w 780512"/>
                  <a:gd name="connsiteY102" fmla="*/ 543486 h 776250"/>
                  <a:gd name="connsiteX103" fmla="*/ 274672 w 780512"/>
                  <a:gd name="connsiteY103" fmla="*/ 327905 h 776250"/>
                  <a:gd name="connsiteX104" fmla="*/ 281235 w 780512"/>
                  <a:gd name="connsiteY104" fmla="*/ 325868 h 776250"/>
                  <a:gd name="connsiteX105" fmla="*/ 312128 w 780512"/>
                  <a:gd name="connsiteY105" fmla="*/ 279262 h 776250"/>
                  <a:gd name="connsiteX106" fmla="*/ 312128 w 780512"/>
                  <a:gd name="connsiteY106" fmla="*/ 146685 h 776250"/>
                  <a:gd name="connsiteX107" fmla="*/ 352374 w 780512"/>
                  <a:gd name="connsiteY107" fmla="*/ 146685 h 776250"/>
                  <a:gd name="connsiteX108" fmla="*/ 352374 w 780512"/>
                  <a:gd name="connsiteY108" fmla="*/ 0 h 7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780512" h="776250">
                    <a:moveTo>
                      <a:pt x="401915" y="569463"/>
                    </a:moveTo>
                    <a:cubicBezTo>
                      <a:pt x="378870" y="569463"/>
                      <a:pt x="360189" y="588144"/>
                      <a:pt x="360189" y="611188"/>
                    </a:cubicBezTo>
                    <a:cubicBezTo>
                      <a:pt x="360189" y="634232"/>
                      <a:pt x="378870" y="652914"/>
                      <a:pt x="401915" y="652914"/>
                    </a:cubicBezTo>
                    <a:cubicBezTo>
                      <a:pt x="424959" y="652914"/>
                      <a:pt x="443640" y="634232"/>
                      <a:pt x="443640" y="611188"/>
                    </a:cubicBezTo>
                    <a:cubicBezTo>
                      <a:pt x="443640" y="588144"/>
                      <a:pt x="424959" y="569463"/>
                      <a:pt x="401915" y="569463"/>
                    </a:cubicBezTo>
                    <a:close/>
                    <a:moveTo>
                      <a:pt x="533841" y="569463"/>
                    </a:moveTo>
                    <a:cubicBezTo>
                      <a:pt x="510797" y="569463"/>
                      <a:pt x="492115" y="588144"/>
                      <a:pt x="492115" y="611188"/>
                    </a:cubicBezTo>
                    <a:cubicBezTo>
                      <a:pt x="492115" y="634232"/>
                      <a:pt x="510796" y="652914"/>
                      <a:pt x="533841" y="652914"/>
                    </a:cubicBezTo>
                    <a:cubicBezTo>
                      <a:pt x="556885" y="652914"/>
                      <a:pt x="575566" y="634232"/>
                      <a:pt x="575566" y="611188"/>
                    </a:cubicBezTo>
                    <a:cubicBezTo>
                      <a:pt x="575566" y="588144"/>
                      <a:pt x="556885" y="569463"/>
                      <a:pt x="533841" y="569463"/>
                    </a:cubicBezTo>
                    <a:close/>
                    <a:moveTo>
                      <a:pt x="665767" y="569463"/>
                    </a:moveTo>
                    <a:cubicBezTo>
                      <a:pt x="642723" y="569463"/>
                      <a:pt x="624042" y="588144"/>
                      <a:pt x="624042" y="611188"/>
                    </a:cubicBezTo>
                    <a:cubicBezTo>
                      <a:pt x="624042" y="634232"/>
                      <a:pt x="642723" y="652914"/>
                      <a:pt x="665767" y="652914"/>
                    </a:cubicBezTo>
                    <a:cubicBezTo>
                      <a:pt x="688811" y="652914"/>
                      <a:pt x="707493" y="634232"/>
                      <a:pt x="707493" y="611188"/>
                    </a:cubicBezTo>
                    <a:cubicBezTo>
                      <a:pt x="707493" y="588144"/>
                      <a:pt x="688811" y="569463"/>
                      <a:pt x="665767" y="569463"/>
                    </a:cubicBezTo>
                    <a:close/>
                    <a:moveTo>
                      <a:pt x="401915" y="446740"/>
                    </a:moveTo>
                    <a:cubicBezTo>
                      <a:pt x="378870" y="446740"/>
                      <a:pt x="360189" y="465422"/>
                      <a:pt x="360189" y="488466"/>
                    </a:cubicBezTo>
                    <a:cubicBezTo>
                      <a:pt x="360189" y="511510"/>
                      <a:pt x="378870" y="530191"/>
                      <a:pt x="401915" y="530192"/>
                    </a:cubicBezTo>
                    <a:cubicBezTo>
                      <a:pt x="424959" y="530192"/>
                      <a:pt x="443640" y="511510"/>
                      <a:pt x="443640" y="488466"/>
                    </a:cubicBezTo>
                    <a:cubicBezTo>
                      <a:pt x="443640" y="465422"/>
                      <a:pt x="424959" y="446741"/>
                      <a:pt x="401915" y="446740"/>
                    </a:cubicBezTo>
                    <a:close/>
                    <a:moveTo>
                      <a:pt x="533841" y="446741"/>
                    </a:moveTo>
                    <a:cubicBezTo>
                      <a:pt x="510797" y="446740"/>
                      <a:pt x="492115" y="465422"/>
                      <a:pt x="492115" y="488466"/>
                    </a:cubicBezTo>
                    <a:cubicBezTo>
                      <a:pt x="492115" y="511510"/>
                      <a:pt x="510797" y="530192"/>
                      <a:pt x="533841" y="530192"/>
                    </a:cubicBezTo>
                    <a:cubicBezTo>
                      <a:pt x="556885" y="530192"/>
                      <a:pt x="575566" y="511510"/>
                      <a:pt x="575566" y="488466"/>
                    </a:cubicBezTo>
                    <a:cubicBezTo>
                      <a:pt x="575566" y="465422"/>
                      <a:pt x="556885" y="446741"/>
                      <a:pt x="533841" y="446741"/>
                    </a:cubicBezTo>
                    <a:close/>
                    <a:moveTo>
                      <a:pt x="665767" y="446741"/>
                    </a:moveTo>
                    <a:cubicBezTo>
                      <a:pt x="642723" y="446741"/>
                      <a:pt x="624042" y="465422"/>
                      <a:pt x="624042" y="488466"/>
                    </a:cubicBezTo>
                    <a:cubicBezTo>
                      <a:pt x="624042" y="511510"/>
                      <a:pt x="642723" y="530192"/>
                      <a:pt x="665767" y="530192"/>
                    </a:cubicBezTo>
                    <a:cubicBezTo>
                      <a:pt x="688812" y="530192"/>
                      <a:pt x="707493" y="511510"/>
                      <a:pt x="707493" y="488466"/>
                    </a:cubicBezTo>
                    <a:cubicBezTo>
                      <a:pt x="707493" y="465422"/>
                      <a:pt x="688812" y="446741"/>
                      <a:pt x="665767" y="446741"/>
                    </a:cubicBezTo>
                    <a:close/>
                    <a:moveTo>
                      <a:pt x="401915" y="324018"/>
                    </a:moveTo>
                    <a:cubicBezTo>
                      <a:pt x="378870" y="324018"/>
                      <a:pt x="360189" y="342700"/>
                      <a:pt x="360189" y="365744"/>
                    </a:cubicBezTo>
                    <a:cubicBezTo>
                      <a:pt x="360189" y="388788"/>
                      <a:pt x="378870" y="407469"/>
                      <a:pt x="401915" y="407469"/>
                    </a:cubicBezTo>
                    <a:cubicBezTo>
                      <a:pt x="424959" y="407469"/>
                      <a:pt x="443640" y="388788"/>
                      <a:pt x="443640" y="365744"/>
                    </a:cubicBezTo>
                    <a:cubicBezTo>
                      <a:pt x="443640" y="342700"/>
                      <a:pt x="424959" y="324018"/>
                      <a:pt x="401915" y="324018"/>
                    </a:cubicBezTo>
                    <a:close/>
                    <a:moveTo>
                      <a:pt x="533841" y="324018"/>
                    </a:moveTo>
                    <a:cubicBezTo>
                      <a:pt x="510797" y="324018"/>
                      <a:pt x="492115" y="342700"/>
                      <a:pt x="492115" y="365744"/>
                    </a:cubicBezTo>
                    <a:cubicBezTo>
                      <a:pt x="492115" y="388788"/>
                      <a:pt x="510796" y="407469"/>
                      <a:pt x="533841" y="407469"/>
                    </a:cubicBezTo>
                    <a:cubicBezTo>
                      <a:pt x="556885" y="407469"/>
                      <a:pt x="575566" y="388788"/>
                      <a:pt x="575566" y="365744"/>
                    </a:cubicBezTo>
                    <a:cubicBezTo>
                      <a:pt x="575566" y="342700"/>
                      <a:pt x="556885" y="324018"/>
                      <a:pt x="533841" y="324018"/>
                    </a:cubicBezTo>
                    <a:close/>
                    <a:moveTo>
                      <a:pt x="665767" y="324018"/>
                    </a:moveTo>
                    <a:cubicBezTo>
                      <a:pt x="642723" y="324018"/>
                      <a:pt x="624042" y="342700"/>
                      <a:pt x="624042" y="365744"/>
                    </a:cubicBezTo>
                    <a:cubicBezTo>
                      <a:pt x="624042" y="388788"/>
                      <a:pt x="642723" y="407469"/>
                      <a:pt x="665767" y="407469"/>
                    </a:cubicBezTo>
                    <a:cubicBezTo>
                      <a:pt x="688811" y="407469"/>
                      <a:pt x="707493" y="388788"/>
                      <a:pt x="707493" y="365744"/>
                    </a:cubicBezTo>
                    <a:cubicBezTo>
                      <a:pt x="707493" y="342700"/>
                      <a:pt x="688811" y="324018"/>
                      <a:pt x="665767" y="324018"/>
                    </a:cubicBezTo>
                    <a:close/>
                    <a:moveTo>
                      <a:pt x="622587" y="159570"/>
                    </a:moveTo>
                    <a:cubicBezTo>
                      <a:pt x="632245" y="159570"/>
                      <a:pt x="640075" y="167400"/>
                      <a:pt x="640075" y="177058"/>
                    </a:cubicBezTo>
                    <a:cubicBezTo>
                      <a:pt x="640075" y="186716"/>
                      <a:pt x="632245" y="194546"/>
                      <a:pt x="622587" y="194546"/>
                    </a:cubicBezTo>
                    <a:lnTo>
                      <a:pt x="444027" y="194546"/>
                    </a:lnTo>
                    <a:cubicBezTo>
                      <a:pt x="434369" y="194546"/>
                      <a:pt x="426539" y="186716"/>
                      <a:pt x="426539" y="177058"/>
                    </a:cubicBezTo>
                    <a:cubicBezTo>
                      <a:pt x="426539" y="167400"/>
                      <a:pt x="434369" y="159570"/>
                      <a:pt x="444027" y="159570"/>
                    </a:cubicBezTo>
                    <a:close/>
                    <a:moveTo>
                      <a:pt x="50515" y="148782"/>
                    </a:moveTo>
                    <a:lnTo>
                      <a:pt x="50515" y="279262"/>
                    </a:lnTo>
                    <a:cubicBezTo>
                      <a:pt x="50515" y="300213"/>
                      <a:pt x="63253" y="318189"/>
                      <a:pt x="81407" y="325868"/>
                    </a:cubicBezTo>
                    <a:lnTo>
                      <a:pt x="87971" y="327905"/>
                    </a:lnTo>
                    <a:lnTo>
                      <a:pt x="87971" y="543486"/>
                    </a:lnTo>
                    <a:lnTo>
                      <a:pt x="81407" y="545523"/>
                    </a:lnTo>
                    <a:cubicBezTo>
                      <a:pt x="63253" y="553202"/>
                      <a:pt x="50515" y="571178"/>
                      <a:pt x="50515" y="592129"/>
                    </a:cubicBezTo>
                    <a:lnTo>
                      <a:pt x="50515" y="720768"/>
                    </a:lnTo>
                    <a:lnTo>
                      <a:pt x="40490" y="717656"/>
                    </a:lnTo>
                    <a:cubicBezTo>
                      <a:pt x="16696" y="707592"/>
                      <a:pt x="0" y="684031"/>
                      <a:pt x="0" y="656570"/>
                    </a:cubicBezTo>
                    <a:lnTo>
                      <a:pt x="0" y="212980"/>
                    </a:lnTo>
                    <a:cubicBezTo>
                      <a:pt x="0" y="185520"/>
                      <a:pt x="16696" y="161959"/>
                      <a:pt x="40490" y="151895"/>
                    </a:cubicBezTo>
                    <a:close/>
                    <a:moveTo>
                      <a:pt x="248204" y="95142"/>
                    </a:moveTo>
                    <a:cubicBezTo>
                      <a:pt x="272266" y="95142"/>
                      <a:pt x="291772" y="114648"/>
                      <a:pt x="291772" y="138709"/>
                    </a:cubicBezTo>
                    <a:lnTo>
                      <a:pt x="291772" y="268792"/>
                    </a:lnTo>
                    <a:cubicBezTo>
                      <a:pt x="291772" y="286839"/>
                      <a:pt x="280800" y="302322"/>
                      <a:pt x="265163" y="308936"/>
                    </a:cubicBezTo>
                    <a:lnTo>
                      <a:pt x="251274" y="311740"/>
                    </a:lnTo>
                    <a:lnTo>
                      <a:pt x="251274" y="559651"/>
                    </a:lnTo>
                    <a:lnTo>
                      <a:pt x="265163" y="562455"/>
                    </a:lnTo>
                    <a:cubicBezTo>
                      <a:pt x="280800" y="569069"/>
                      <a:pt x="291772" y="584553"/>
                      <a:pt x="291772" y="602599"/>
                    </a:cubicBezTo>
                    <a:lnTo>
                      <a:pt x="291772" y="732682"/>
                    </a:lnTo>
                    <a:cubicBezTo>
                      <a:pt x="291772" y="756744"/>
                      <a:pt x="272266" y="776250"/>
                      <a:pt x="248204" y="776250"/>
                    </a:cubicBezTo>
                    <a:lnTo>
                      <a:pt x="114439" y="776250"/>
                    </a:lnTo>
                    <a:cubicBezTo>
                      <a:pt x="90378" y="776250"/>
                      <a:pt x="70872" y="756744"/>
                      <a:pt x="70872" y="732682"/>
                    </a:cubicBezTo>
                    <a:lnTo>
                      <a:pt x="70872" y="602599"/>
                    </a:lnTo>
                    <a:cubicBezTo>
                      <a:pt x="70872" y="584553"/>
                      <a:pt x="81844" y="569069"/>
                      <a:pt x="97481" y="562455"/>
                    </a:cubicBezTo>
                    <a:lnTo>
                      <a:pt x="111370" y="559651"/>
                    </a:lnTo>
                    <a:lnTo>
                      <a:pt x="111370" y="311740"/>
                    </a:lnTo>
                    <a:lnTo>
                      <a:pt x="97481" y="308936"/>
                    </a:lnTo>
                    <a:cubicBezTo>
                      <a:pt x="81844" y="302322"/>
                      <a:pt x="70872" y="286839"/>
                      <a:pt x="70872" y="268792"/>
                    </a:cubicBezTo>
                    <a:lnTo>
                      <a:pt x="70872" y="138709"/>
                    </a:lnTo>
                    <a:cubicBezTo>
                      <a:pt x="70872" y="114648"/>
                      <a:pt x="90378" y="95142"/>
                      <a:pt x="114439" y="95142"/>
                    </a:cubicBezTo>
                    <a:close/>
                    <a:moveTo>
                      <a:pt x="622588" y="78573"/>
                    </a:moveTo>
                    <a:cubicBezTo>
                      <a:pt x="632246" y="78574"/>
                      <a:pt x="640076" y="86403"/>
                      <a:pt x="640076" y="96061"/>
                    </a:cubicBezTo>
                    <a:cubicBezTo>
                      <a:pt x="640076" y="105719"/>
                      <a:pt x="632246" y="113549"/>
                      <a:pt x="622588" y="113550"/>
                    </a:cubicBezTo>
                    <a:lnTo>
                      <a:pt x="444028" y="113550"/>
                    </a:lnTo>
                    <a:cubicBezTo>
                      <a:pt x="434370" y="113549"/>
                      <a:pt x="426540" y="105719"/>
                      <a:pt x="426540" y="96062"/>
                    </a:cubicBezTo>
                    <a:cubicBezTo>
                      <a:pt x="426540" y="86403"/>
                      <a:pt x="434370" y="78573"/>
                      <a:pt x="444028" y="78573"/>
                    </a:cubicBezTo>
                    <a:close/>
                    <a:moveTo>
                      <a:pt x="684572" y="27617"/>
                    </a:moveTo>
                    <a:lnTo>
                      <a:pt x="382044" y="27617"/>
                    </a:lnTo>
                    <a:lnTo>
                      <a:pt x="382044" y="242403"/>
                    </a:lnTo>
                    <a:lnTo>
                      <a:pt x="684572" y="242403"/>
                    </a:lnTo>
                    <a:close/>
                    <a:moveTo>
                      <a:pt x="714242" y="0"/>
                    </a:moveTo>
                    <a:lnTo>
                      <a:pt x="714242" y="146687"/>
                    </a:lnTo>
                    <a:lnTo>
                      <a:pt x="727578" y="148031"/>
                    </a:lnTo>
                    <a:cubicBezTo>
                      <a:pt x="757787" y="154214"/>
                      <a:pt x="780512" y="180943"/>
                      <a:pt x="780512" y="212980"/>
                    </a:cubicBezTo>
                    <a:lnTo>
                      <a:pt x="780512" y="656570"/>
                    </a:lnTo>
                    <a:cubicBezTo>
                      <a:pt x="780512" y="693184"/>
                      <a:pt x="750831" y="722866"/>
                      <a:pt x="714217" y="722866"/>
                    </a:cubicBezTo>
                    <a:lnTo>
                      <a:pt x="312128" y="722866"/>
                    </a:lnTo>
                    <a:lnTo>
                      <a:pt x="312128" y="592129"/>
                    </a:lnTo>
                    <a:cubicBezTo>
                      <a:pt x="312128" y="571178"/>
                      <a:pt x="299390" y="553202"/>
                      <a:pt x="281235" y="545523"/>
                    </a:cubicBezTo>
                    <a:lnTo>
                      <a:pt x="274672" y="543486"/>
                    </a:lnTo>
                    <a:lnTo>
                      <a:pt x="274672" y="327905"/>
                    </a:lnTo>
                    <a:lnTo>
                      <a:pt x="281235" y="325868"/>
                    </a:lnTo>
                    <a:cubicBezTo>
                      <a:pt x="299390" y="318189"/>
                      <a:pt x="312128" y="300213"/>
                      <a:pt x="312128" y="279262"/>
                    </a:cubicBezTo>
                    <a:lnTo>
                      <a:pt x="312128" y="146685"/>
                    </a:lnTo>
                    <a:lnTo>
                      <a:pt x="352374" y="146685"/>
                    </a:lnTo>
                    <a:lnTo>
                      <a:pt x="352374"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36" name="Freeform 33">
                <a:extLst>
                  <a:ext uri="{FF2B5EF4-FFF2-40B4-BE49-F238E27FC236}">
                    <a16:creationId xmlns:a16="http://schemas.microsoft.com/office/drawing/2014/main" id="{1170DB70-3592-43AE-9443-A33CE00D2BCA}"/>
                  </a:ext>
                </a:extLst>
              </p:cNvPr>
              <p:cNvSpPr/>
              <p:nvPr/>
            </p:nvSpPr>
            <p:spPr>
              <a:xfrm>
                <a:off x="9657099" y="3772228"/>
                <a:ext cx="267387" cy="412588"/>
              </a:xfrm>
              <a:custGeom>
                <a:avLst/>
                <a:gdLst>
                  <a:gd name="connsiteX0" fmla="*/ 119703 w 664414"/>
                  <a:gd name="connsiteY0" fmla="*/ 898070 h 1025220"/>
                  <a:gd name="connsiteX1" fmla="*/ 544710 w 664414"/>
                  <a:gd name="connsiteY1" fmla="*/ 898070 h 1025220"/>
                  <a:gd name="connsiteX2" fmla="*/ 544710 w 664414"/>
                  <a:gd name="connsiteY2" fmla="*/ 915345 h 1025220"/>
                  <a:gd name="connsiteX3" fmla="*/ 119703 w 664414"/>
                  <a:gd name="connsiteY3" fmla="*/ 915345 h 1025220"/>
                  <a:gd name="connsiteX4" fmla="*/ 119703 w 664414"/>
                  <a:gd name="connsiteY4" fmla="*/ 792061 h 1025220"/>
                  <a:gd name="connsiteX5" fmla="*/ 544710 w 664414"/>
                  <a:gd name="connsiteY5" fmla="*/ 792061 h 1025220"/>
                  <a:gd name="connsiteX6" fmla="*/ 544710 w 664414"/>
                  <a:gd name="connsiteY6" fmla="*/ 809336 h 1025220"/>
                  <a:gd name="connsiteX7" fmla="*/ 119703 w 664414"/>
                  <a:gd name="connsiteY7" fmla="*/ 809336 h 1025220"/>
                  <a:gd name="connsiteX8" fmla="*/ 119703 w 664414"/>
                  <a:gd name="connsiteY8" fmla="*/ 686052 h 1025220"/>
                  <a:gd name="connsiteX9" fmla="*/ 544710 w 664414"/>
                  <a:gd name="connsiteY9" fmla="*/ 686052 h 1025220"/>
                  <a:gd name="connsiteX10" fmla="*/ 544710 w 664414"/>
                  <a:gd name="connsiteY10" fmla="*/ 703327 h 1025220"/>
                  <a:gd name="connsiteX11" fmla="*/ 119703 w 664414"/>
                  <a:gd name="connsiteY11" fmla="*/ 703327 h 1025220"/>
                  <a:gd name="connsiteX12" fmla="*/ 119703 w 664414"/>
                  <a:gd name="connsiteY12" fmla="*/ 580043 h 1025220"/>
                  <a:gd name="connsiteX13" fmla="*/ 544710 w 664414"/>
                  <a:gd name="connsiteY13" fmla="*/ 580043 h 1025220"/>
                  <a:gd name="connsiteX14" fmla="*/ 544710 w 664414"/>
                  <a:gd name="connsiteY14" fmla="*/ 597318 h 1025220"/>
                  <a:gd name="connsiteX15" fmla="*/ 119703 w 664414"/>
                  <a:gd name="connsiteY15" fmla="*/ 597318 h 1025220"/>
                  <a:gd name="connsiteX16" fmla="*/ 119703 w 664414"/>
                  <a:gd name="connsiteY16" fmla="*/ 474034 h 1025220"/>
                  <a:gd name="connsiteX17" fmla="*/ 544710 w 664414"/>
                  <a:gd name="connsiteY17" fmla="*/ 474034 h 1025220"/>
                  <a:gd name="connsiteX18" fmla="*/ 544710 w 664414"/>
                  <a:gd name="connsiteY18" fmla="*/ 491309 h 1025220"/>
                  <a:gd name="connsiteX19" fmla="*/ 119703 w 664414"/>
                  <a:gd name="connsiteY19" fmla="*/ 491309 h 1025220"/>
                  <a:gd name="connsiteX20" fmla="*/ 119703 w 664414"/>
                  <a:gd name="connsiteY20" fmla="*/ 368025 h 1025220"/>
                  <a:gd name="connsiteX21" fmla="*/ 544710 w 664414"/>
                  <a:gd name="connsiteY21" fmla="*/ 368025 h 1025220"/>
                  <a:gd name="connsiteX22" fmla="*/ 544710 w 664414"/>
                  <a:gd name="connsiteY22" fmla="*/ 385300 h 1025220"/>
                  <a:gd name="connsiteX23" fmla="*/ 119703 w 664414"/>
                  <a:gd name="connsiteY23" fmla="*/ 385300 h 1025220"/>
                  <a:gd name="connsiteX24" fmla="*/ 69518 w 664414"/>
                  <a:gd name="connsiteY24" fmla="*/ 268118 h 1025220"/>
                  <a:gd name="connsiteX25" fmla="*/ 37812 w 664414"/>
                  <a:gd name="connsiteY25" fmla="*/ 299824 h 1025220"/>
                  <a:gd name="connsiteX26" fmla="*/ 37812 w 664414"/>
                  <a:gd name="connsiteY26" fmla="*/ 952265 h 1025220"/>
                  <a:gd name="connsiteX27" fmla="*/ 69518 w 664414"/>
                  <a:gd name="connsiteY27" fmla="*/ 983971 h 1025220"/>
                  <a:gd name="connsiteX28" fmla="*/ 594896 w 664414"/>
                  <a:gd name="connsiteY28" fmla="*/ 983971 h 1025220"/>
                  <a:gd name="connsiteX29" fmla="*/ 626602 w 664414"/>
                  <a:gd name="connsiteY29" fmla="*/ 952265 h 1025220"/>
                  <a:gd name="connsiteX30" fmla="*/ 626602 w 664414"/>
                  <a:gd name="connsiteY30" fmla="*/ 299824 h 1025220"/>
                  <a:gd name="connsiteX31" fmla="*/ 594896 w 664414"/>
                  <a:gd name="connsiteY31" fmla="*/ 268118 h 1025220"/>
                  <a:gd name="connsiteX32" fmla="*/ 61398 w 664414"/>
                  <a:gd name="connsiteY32" fmla="*/ 129024 h 1025220"/>
                  <a:gd name="connsiteX33" fmla="*/ 93733 w 664414"/>
                  <a:gd name="connsiteY33" fmla="*/ 129024 h 1025220"/>
                  <a:gd name="connsiteX34" fmla="*/ 93733 w 664414"/>
                  <a:gd name="connsiteY34" fmla="*/ 178999 h 1025220"/>
                  <a:gd name="connsiteX35" fmla="*/ 132763 w 664414"/>
                  <a:gd name="connsiteY35" fmla="*/ 218029 h 1025220"/>
                  <a:gd name="connsiteX36" fmla="*/ 531651 w 664414"/>
                  <a:gd name="connsiteY36" fmla="*/ 218029 h 1025220"/>
                  <a:gd name="connsiteX37" fmla="*/ 570682 w 664414"/>
                  <a:gd name="connsiteY37" fmla="*/ 178999 h 1025220"/>
                  <a:gd name="connsiteX38" fmla="*/ 570682 w 664414"/>
                  <a:gd name="connsiteY38" fmla="*/ 129024 h 1025220"/>
                  <a:gd name="connsiteX39" fmla="*/ 603016 w 664414"/>
                  <a:gd name="connsiteY39" fmla="*/ 129024 h 1025220"/>
                  <a:gd name="connsiteX40" fmla="*/ 664414 w 664414"/>
                  <a:gd name="connsiteY40" fmla="*/ 190422 h 1025220"/>
                  <a:gd name="connsiteX41" fmla="*/ 664414 w 664414"/>
                  <a:gd name="connsiteY41" fmla="*/ 963822 h 1025220"/>
                  <a:gd name="connsiteX42" fmla="*/ 603016 w 664414"/>
                  <a:gd name="connsiteY42" fmla="*/ 1025220 h 1025220"/>
                  <a:gd name="connsiteX43" fmla="*/ 61398 w 664414"/>
                  <a:gd name="connsiteY43" fmla="*/ 1025220 h 1025220"/>
                  <a:gd name="connsiteX44" fmla="*/ 0 w 664414"/>
                  <a:gd name="connsiteY44" fmla="*/ 963822 h 1025220"/>
                  <a:gd name="connsiteX45" fmla="*/ 0 w 664414"/>
                  <a:gd name="connsiteY45" fmla="*/ 190422 h 1025220"/>
                  <a:gd name="connsiteX46" fmla="*/ 61398 w 664414"/>
                  <a:gd name="connsiteY46" fmla="*/ 129024 h 1025220"/>
                  <a:gd name="connsiteX47" fmla="*/ 332208 w 664414"/>
                  <a:gd name="connsiteY47" fmla="*/ 32436 h 1025220"/>
                  <a:gd name="connsiteX48" fmla="*/ 298231 w 664414"/>
                  <a:gd name="connsiteY48" fmla="*/ 67096 h 1025220"/>
                  <a:gd name="connsiteX49" fmla="*/ 332208 w 664414"/>
                  <a:gd name="connsiteY49" fmla="*/ 101756 h 1025220"/>
                  <a:gd name="connsiteX50" fmla="*/ 366184 w 664414"/>
                  <a:gd name="connsiteY50" fmla="*/ 67096 h 1025220"/>
                  <a:gd name="connsiteX51" fmla="*/ 332208 w 664414"/>
                  <a:gd name="connsiteY51" fmla="*/ 32436 h 1025220"/>
                  <a:gd name="connsiteX52" fmla="*/ 313560 w 664414"/>
                  <a:gd name="connsiteY52" fmla="*/ 0 h 1025220"/>
                  <a:gd name="connsiteX53" fmla="*/ 351094 w 664414"/>
                  <a:gd name="connsiteY53" fmla="*/ 0 h 1025220"/>
                  <a:gd name="connsiteX54" fmla="*/ 472797 w 664414"/>
                  <a:gd name="connsiteY54" fmla="*/ 84487 h 1025220"/>
                  <a:gd name="connsiteX55" fmla="*/ 477749 w 664414"/>
                  <a:gd name="connsiteY55" fmla="*/ 101495 h 1025220"/>
                  <a:gd name="connsiteX56" fmla="*/ 527521 w 664414"/>
                  <a:gd name="connsiteY56" fmla="*/ 101495 h 1025220"/>
                  <a:gd name="connsiteX57" fmla="*/ 555030 w 664414"/>
                  <a:gd name="connsiteY57" fmla="*/ 129557 h 1025220"/>
                  <a:gd name="connsiteX58" fmla="*/ 555030 w 664414"/>
                  <a:gd name="connsiteY58" fmla="*/ 173105 h 1025220"/>
                  <a:gd name="connsiteX59" fmla="*/ 527521 w 664414"/>
                  <a:gd name="connsiteY59" fmla="*/ 201167 h 1025220"/>
                  <a:gd name="connsiteX60" fmla="*/ 136894 w 664414"/>
                  <a:gd name="connsiteY60" fmla="*/ 201167 h 1025220"/>
                  <a:gd name="connsiteX61" fmla="*/ 109385 w 664414"/>
                  <a:gd name="connsiteY61" fmla="*/ 173105 h 1025220"/>
                  <a:gd name="connsiteX62" fmla="*/ 109385 w 664414"/>
                  <a:gd name="connsiteY62" fmla="*/ 129557 h 1025220"/>
                  <a:gd name="connsiteX63" fmla="*/ 136894 w 664414"/>
                  <a:gd name="connsiteY63" fmla="*/ 101495 h 1025220"/>
                  <a:gd name="connsiteX64" fmla="*/ 186905 w 664414"/>
                  <a:gd name="connsiteY64" fmla="*/ 101495 h 1025220"/>
                  <a:gd name="connsiteX65" fmla="*/ 191857 w 664414"/>
                  <a:gd name="connsiteY65" fmla="*/ 84487 h 1025220"/>
                  <a:gd name="connsiteX66" fmla="*/ 313560 w 664414"/>
                  <a:gd name="connsiteY66" fmla="*/ 0 h 102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64414" h="1025220">
                    <a:moveTo>
                      <a:pt x="119703" y="898070"/>
                    </a:moveTo>
                    <a:lnTo>
                      <a:pt x="544710" y="898070"/>
                    </a:lnTo>
                    <a:lnTo>
                      <a:pt x="544710" y="915345"/>
                    </a:lnTo>
                    <a:lnTo>
                      <a:pt x="119703" y="915345"/>
                    </a:lnTo>
                    <a:close/>
                    <a:moveTo>
                      <a:pt x="119703" y="792061"/>
                    </a:moveTo>
                    <a:lnTo>
                      <a:pt x="544710" y="792061"/>
                    </a:lnTo>
                    <a:lnTo>
                      <a:pt x="544710" y="809336"/>
                    </a:lnTo>
                    <a:lnTo>
                      <a:pt x="119703" y="809336"/>
                    </a:lnTo>
                    <a:close/>
                    <a:moveTo>
                      <a:pt x="119703" y="686052"/>
                    </a:moveTo>
                    <a:lnTo>
                      <a:pt x="544710" y="686052"/>
                    </a:lnTo>
                    <a:lnTo>
                      <a:pt x="544710" y="703327"/>
                    </a:lnTo>
                    <a:lnTo>
                      <a:pt x="119703" y="703327"/>
                    </a:lnTo>
                    <a:close/>
                    <a:moveTo>
                      <a:pt x="119703" y="580043"/>
                    </a:moveTo>
                    <a:lnTo>
                      <a:pt x="544710" y="580043"/>
                    </a:lnTo>
                    <a:lnTo>
                      <a:pt x="544710" y="597318"/>
                    </a:lnTo>
                    <a:lnTo>
                      <a:pt x="119703" y="597318"/>
                    </a:lnTo>
                    <a:close/>
                    <a:moveTo>
                      <a:pt x="119703" y="474034"/>
                    </a:moveTo>
                    <a:lnTo>
                      <a:pt x="544710" y="474034"/>
                    </a:lnTo>
                    <a:lnTo>
                      <a:pt x="544710" y="491309"/>
                    </a:lnTo>
                    <a:lnTo>
                      <a:pt x="119703" y="491309"/>
                    </a:lnTo>
                    <a:close/>
                    <a:moveTo>
                      <a:pt x="119703" y="368025"/>
                    </a:moveTo>
                    <a:lnTo>
                      <a:pt x="544710" y="368025"/>
                    </a:lnTo>
                    <a:lnTo>
                      <a:pt x="544710" y="385300"/>
                    </a:lnTo>
                    <a:lnTo>
                      <a:pt x="119703" y="385300"/>
                    </a:lnTo>
                    <a:close/>
                    <a:moveTo>
                      <a:pt x="69518" y="268118"/>
                    </a:moveTo>
                    <a:cubicBezTo>
                      <a:pt x="52008" y="268118"/>
                      <a:pt x="37812" y="282314"/>
                      <a:pt x="37812" y="299824"/>
                    </a:cubicBezTo>
                    <a:lnTo>
                      <a:pt x="37812" y="952265"/>
                    </a:lnTo>
                    <a:cubicBezTo>
                      <a:pt x="37812" y="969775"/>
                      <a:pt x="52008" y="983971"/>
                      <a:pt x="69518" y="983971"/>
                    </a:cubicBezTo>
                    <a:lnTo>
                      <a:pt x="594896" y="983971"/>
                    </a:lnTo>
                    <a:cubicBezTo>
                      <a:pt x="612406" y="983971"/>
                      <a:pt x="626602" y="969775"/>
                      <a:pt x="626602" y="952265"/>
                    </a:cubicBezTo>
                    <a:lnTo>
                      <a:pt x="626602" y="299824"/>
                    </a:lnTo>
                    <a:cubicBezTo>
                      <a:pt x="626602" y="282314"/>
                      <a:pt x="612406" y="268118"/>
                      <a:pt x="594896" y="268118"/>
                    </a:cubicBezTo>
                    <a:close/>
                    <a:moveTo>
                      <a:pt x="61398" y="129024"/>
                    </a:moveTo>
                    <a:lnTo>
                      <a:pt x="93733" y="129024"/>
                    </a:lnTo>
                    <a:lnTo>
                      <a:pt x="93733" y="178999"/>
                    </a:lnTo>
                    <a:cubicBezTo>
                      <a:pt x="93733" y="200555"/>
                      <a:pt x="111207" y="218029"/>
                      <a:pt x="132763" y="218029"/>
                    </a:cubicBezTo>
                    <a:lnTo>
                      <a:pt x="531651" y="218029"/>
                    </a:lnTo>
                    <a:cubicBezTo>
                      <a:pt x="553207" y="218029"/>
                      <a:pt x="570682" y="200555"/>
                      <a:pt x="570682" y="178999"/>
                    </a:cubicBezTo>
                    <a:lnTo>
                      <a:pt x="570682" y="129024"/>
                    </a:lnTo>
                    <a:lnTo>
                      <a:pt x="603016" y="129024"/>
                    </a:lnTo>
                    <a:cubicBezTo>
                      <a:pt x="636925" y="129024"/>
                      <a:pt x="664414" y="156513"/>
                      <a:pt x="664414" y="190422"/>
                    </a:cubicBezTo>
                    <a:lnTo>
                      <a:pt x="664414" y="963822"/>
                    </a:lnTo>
                    <a:cubicBezTo>
                      <a:pt x="664414" y="997731"/>
                      <a:pt x="636925" y="1025220"/>
                      <a:pt x="603016" y="1025220"/>
                    </a:cubicBezTo>
                    <a:lnTo>
                      <a:pt x="61398" y="1025220"/>
                    </a:lnTo>
                    <a:cubicBezTo>
                      <a:pt x="27489" y="1025220"/>
                      <a:pt x="0" y="997731"/>
                      <a:pt x="0" y="963822"/>
                    </a:cubicBezTo>
                    <a:lnTo>
                      <a:pt x="0" y="190422"/>
                    </a:lnTo>
                    <a:cubicBezTo>
                      <a:pt x="0" y="156513"/>
                      <a:pt x="27489" y="129024"/>
                      <a:pt x="61398" y="129024"/>
                    </a:cubicBezTo>
                    <a:close/>
                    <a:moveTo>
                      <a:pt x="332208" y="32436"/>
                    </a:moveTo>
                    <a:cubicBezTo>
                      <a:pt x="313443" y="32436"/>
                      <a:pt x="298231" y="47954"/>
                      <a:pt x="298231" y="67096"/>
                    </a:cubicBezTo>
                    <a:cubicBezTo>
                      <a:pt x="298231" y="86238"/>
                      <a:pt x="313443" y="101756"/>
                      <a:pt x="332208" y="101756"/>
                    </a:cubicBezTo>
                    <a:cubicBezTo>
                      <a:pt x="350972" y="101756"/>
                      <a:pt x="366184" y="86238"/>
                      <a:pt x="366184" y="67096"/>
                    </a:cubicBezTo>
                    <a:cubicBezTo>
                      <a:pt x="366184" y="47954"/>
                      <a:pt x="350972" y="32436"/>
                      <a:pt x="332208" y="32436"/>
                    </a:cubicBezTo>
                    <a:close/>
                    <a:moveTo>
                      <a:pt x="313560" y="0"/>
                    </a:moveTo>
                    <a:lnTo>
                      <a:pt x="351094" y="0"/>
                    </a:lnTo>
                    <a:cubicBezTo>
                      <a:pt x="406391" y="0"/>
                      <a:pt x="453672" y="35010"/>
                      <a:pt x="472797" y="84487"/>
                    </a:cubicBezTo>
                    <a:lnTo>
                      <a:pt x="477749" y="101495"/>
                    </a:lnTo>
                    <a:lnTo>
                      <a:pt x="527521" y="101495"/>
                    </a:lnTo>
                    <a:cubicBezTo>
                      <a:pt x="542714" y="101495"/>
                      <a:pt x="555030" y="114059"/>
                      <a:pt x="555030" y="129557"/>
                    </a:cubicBezTo>
                    <a:lnTo>
                      <a:pt x="555030" y="173105"/>
                    </a:lnTo>
                    <a:cubicBezTo>
                      <a:pt x="555030" y="188603"/>
                      <a:pt x="542714" y="201167"/>
                      <a:pt x="527521" y="201167"/>
                    </a:cubicBezTo>
                    <a:lnTo>
                      <a:pt x="136894" y="201167"/>
                    </a:lnTo>
                    <a:cubicBezTo>
                      <a:pt x="121701" y="201167"/>
                      <a:pt x="109385" y="188603"/>
                      <a:pt x="109385" y="173105"/>
                    </a:cubicBezTo>
                    <a:lnTo>
                      <a:pt x="109385" y="129557"/>
                    </a:lnTo>
                    <a:cubicBezTo>
                      <a:pt x="109385" y="114059"/>
                      <a:pt x="121701" y="101495"/>
                      <a:pt x="136894" y="101495"/>
                    </a:cubicBezTo>
                    <a:lnTo>
                      <a:pt x="186905" y="101495"/>
                    </a:lnTo>
                    <a:lnTo>
                      <a:pt x="191857" y="84487"/>
                    </a:lnTo>
                    <a:cubicBezTo>
                      <a:pt x="210982" y="35010"/>
                      <a:pt x="258263" y="0"/>
                      <a:pt x="31356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sp>
            <p:nvSpPr>
              <p:cNvPr id="37" name="Freeform 34">
                <a:extLst>
                  <a:ext uri="{FF2B5EF4-FFF2-40B4-BE49-F238E27FC236}">
                    <a16:creationId xmlns:a16="http://schemas.microsoft.com/office/drawing/2014/main" id="{42CB8560-E3CF-4CF6-AEFA-A8699B83A112}"/>
                  </a:ext>
                </a:extLst>
              </p:cNvPr>
              <p:cNvSpPr/>
              <p:nvPr/>
            </p:nvSpPr>
            <p:spPr>
              <a:xfrm rot="2718155">
                <a:off x="8046935" y="1545283"/>
                <a:ext cx="473420" cy="533295"/>
              </a:xfrm>
              <a:custGeom>
                <a:avLst/>
                <a:gdLst>
                  <a:gd name="connsiteX0" fmla="*/ 823644 w 1176377"/>
                  <a:gd name="connsiteY0" fmla="*/ 846537 h 1325155"/>
                  <a:gd name="connsiteX1" fmla="*/ 823644 w 1176377"/>
                  <a:gd name="connsiteY1" fmla="*/ 846537 h 1325155"/>
                  <a:gd name="connsiteX2" fmla="*/ 823644 w 1176377"/>
                  <a:gd name="connsiteY2" fmla="*/ 846538 h 1325155"/>
                  <a:gd name="connsiteX3" fmla="*/ 827308 w 1176377"/>
                  <a:gd name="connsiteY3" fmla="*/ 830408 h 1325155"/>
                  <a:gd name="connsiteX4" fmla="*/ 841303 w 1176377"/>
                  <a:gd name="connsiteY4" fmla="*/ 821594 h 1325155"/>
                  <a:gd name="connsiteX5" fmla="*/ 908809 w 1176377"/>
                  <a:gd name="connsiteY5" fmla="*/ 810051 h 1325155"/>
                  <a:gd name="connsiteX6" fmla="*/ 933753 w 1176377"/>
                  <a:gd name="connsiteY6" fmla="*/ 827711 h 1325155"/>
                  <a:gd name="connsiteX7" fmla="*/ 933752 w 1176377"/>
                  <a:gd name="connsiteY7" fmla="*/ 827711 h 1325155"/>
                  <a:gd name="connsiteX8" fmla="*/ 916092 w 1176377"/>
                  <a:gd name="connsiteY8" fmla="*/ 852655 h 1325155"/>
                  <a:gd name="connsiteX9" fmla="*/ 848588 w 1176377"/>
                  <a:gd name="connsiteY9" fmla="*/ 864196 h 1325155"/>
                  <a:gd name="connsiteX10" fmla="*/ 832458 w 1176377"/>
                  <a:gd name="connsiteY10" fmla="*/ 860533 h 1325155"/>
                  <a:gd name="connsiteX11" fmla="*/ 823644 w 1176377"/>
                  <a:gd name="connsiteY11" fmla="*/ 846537 h 1325155"/>
                  <a:gd name="connsiteX12" fmla="*/ 590767 w 1176377"/>
                  <a:gd name="connsiteY12" fmla="*/ 835598 h 1325155"/>
                  <a:gd name="connsiteX13" fmla="*/ 659549 w 1176377"/>
                  <a:gd name="connsiteY13" fmla="*/ 828426 h 1325155"/>
                  <a:gd name="connsiteX14" fmla="*/ 663326 w 1176377"/>
                  <a:gd name="connsiteY14" fmla="*/ 831482 h 1325155"/>
                  <a:gd name="connsiteX15" fmla="*/ 679601 w 1176377"/>
                  <a:gd name="connsiteY15" fmla="*/ 825120 h 1325155"/>
                  <a:gd name="connsiteX16" fmla="*/ 689469 w 1176377"/>
                  <a:gd name="connsiteY16" fmla="*/ 819785 h 1325155"/>
                  <a:gd name="connsiteX17" fmla="*/ 690766 w 1176377"/>
                  <a:gd name="connsiteY17" fmla="*/ 814206 h 1325155"/>
                  <a:gd name="connsiteX18" fmla="*/ 737248 w 1176377"/>
                  <a:gd name="connsiteY18" fmla="*/ 768508 h 1325155"/>
                  <a:gd name="connsiteX19" fmla="*/ 813430 w 1176377"/>
                  <a:gd name="connsiteY19" fmla="*/ 844214 h 1325155"/>
                  <a:gd name="connsiteX20" fmla="*/ 763529 w 1176377"/>
                  <a:gd name="connsiteY20" fmla="*/ 939319 h 1325155"/>
                  <a:gd name="connsiteX21" fmla="*/ 705460 w 1176377"/>
                  <a:gd name="connsiteY21" fmla="*/ 909708 h 1325155"/>
                  <a:gd name="connsiteX22" fmla="*/ 703160 w 1176377"/>
                  <a:gd name="connsiteY22" fmla="*/ 905815 h 1325155"/>
                  <a:gd name="connsiteX23" fmla="*/ 674514 w 1176377"/>
                  <a:gd name="connsiteY23" fmla="*/ 905815 h 1325155"/>
                  <a:gd name="connsiteX24" fmla="*/ 668838 w 1176377"/>
                  <a:gd name="connsiteY24" fmla="*/ 912848 h 1325155"/>
                  <a:gd name="connsiteX25" fmla="*/ 591409 w 1176377"/>
                  <a:gd name="connsiteY25" fmla="*/ 913024 h 1325155"/>
                  <a:gd name="connsiteX26" fmla="*/ 590767 w 1176377"/>
                  <a:gd name="connsiteY26" fmla="*/ 835598 h 1325155"/>
                  <a:gd name="connsiteX27" fmla="*/ 441631 w 1176377"/>
                  <a:gd name="connsiteY27" fmla="*/ 740994 h 1325155"/>
                  <a:gd name="connsiteX28" fmla="*/ 620469 w 1176377"/>
                  <a:gd name="connsiteY28" fmla="*/ 560258 h 1325155"/>
                  <a:gd name="connsiteX29" fmla="*/ 629008 w 1176377"/>
                  <a:gd name="connsiteY29" fmla="*/ 560212 h 1325155"/>
                  <a:gd name="connsiteX30" fmla="*/ 651147 w 1176377"/>
                  <a:gd name="connsiteY30" fmla="*/ 582119 h 1325155"/>
                  <a:gd name="connsiteX31" fmla="*/ 651192 w 1176377"/>
                  <a:gd name="connsiteY31" fmla="*/ 590658 h 1325155"/>
                  <a:gd name="connsiteX32" fmla="*/ 472354 w 1176377"/>
                  <a:gd name="connsiteY32" fmla="*/ 771394 h 1325155"/>
                  <a:gd name="connsiteX33" fmla="*/ 463815 w 1176377"/>
                  <a:gd name="connsiteY33" fmla="*/ 771439 h 1325155"/>
                  <a:gd name="connsiteX34" fmla="*/ 441676 w 1176377"/>
                  <a:gd name="connsiteY34" fmla="*/ 749533 h 1325155"/>
                  <a:gd name="connsiteX35" fmla="*/ 441631 w 1176377"/>
                  <a:gd name="connsiteY35" fmla="*/ 740994 h 1325155"/>
                  <a:gd name="connsiteX36" fmla="*/ 354141 w 1176377"/>
                  <a:gd name="connsiteY36" fmla="*/ 827755 h 1325155"/>
                  <a:gd name="connsiteX37" fmla="*/ 385693 w 1176377"/>
                  <a:gd name="connsiteY37" fmla="*/ 858976 h 1325155"/>
                  <a:gd name="connsiteX38" fmla="*/ 421317 w 1176377"/>
                  <a:gd name="connsiteY38" fmla="*/ 822974 h 1325155"/>
                  <a:gd name="connsiteX39" fmla="*/ 389765 w 1176377"/>
                  <a:gd name="connsiteY39" fmla="*/ 791754 h 1325155"/>
                  <a:gd name="connsiteX40" fmla="*/ 323625 w 1176377"/>
                  <a:gd name="connsiteY40" fmla="*/ 825443 h 1325155"/>
                  <a:gd name="connsiteX41" fmla="*/ 387131 w 1176377"/>
                  <a:gd name="connsiteY41" fmla="*/ 761264 h 1325155"/>
                  <a:gd name="connsiteX42" fmla="*/ 451833 w 1176377"/>
                  <a:gd name="connsiteY42" fmla="*/ 825286 h 1325155"/>
                  <a:gd name="connsiteX43" fmla="*/ 388327 w 1176377"/>
                  <a:gd name="connsiteY43" fmla="*/ 889465 h 1325155"/>
                  <a:gd name="connsiteX44" fmla="*/ 330578 w 1176377"/>
                  <a:gd name="connsiteY44" fmla="*/ 631108 h 1325155"/>
                  <a:gd name="connsiteX45" fmla="*/ 509416 w 1176377"/>
                  <a:gd name="connsiteY45" fmla="*/ 450371 h 1325155"/>
                  <a:gd name="connsiteX46" fmla="*/ 517955 w 1176377"/>
                  <a:gd name="connsiteY46" fmla="*/ 450326 h 1325155"/>
                  <a:gd name="connsiteX47" fmla="*/ 540094 w 1176377"/>
                  <a:gd name="connsiteY47" fmla="*/ 472232 h 1325155"/>
                  <a:gd name="connsiteX48" fmla="*/ 540139 w 1176377"/>
                  <a:gd name="connsiteY48" fmla="*/ 480771 h 1325155"/>
                  <a:gd name="connsiteX49" fmla="*/ 361301 w 1176377"/>
                  <a:gd name="connsiteY49" fmla="*/ 661508 h 1325155"/>
                  <a:gd name="connsiteX50" fmla="*/ 352762 w 1176377"/>
                  <a:gd name="connsiteY50" fmla="*/ 661553 h 1325155"/>
                  <a:gd name="connsiteX51" fmla="*/ 330623 w 1176377"/>
                  <a:gd name="connsiteY51" fmla="*/ 639647 h 1325155"/>
                  <a:gd name="connsiteX52" fmla="*/ 330578 w 1176377"/>
                  <a:gd name="connsiteY52" fmla="*/ 631108 h 1325155"/>
                  <a:gd name="connsiteX53" fmla="*/ 243089 w 1176377"/>
                  <a:gd name="connsiteY53" fmla="*/ 717870 h 1325155"/>
                  <a:gd name="connsiteX54" fmla="*/ 274641 w 1176377"/>
                  <a:gd name="connsiteY54" fmla="*/ 749090 h 1325155"/>
                  <a:gd name="connsiteX55" fmla="*/ 310264 w 1176377"/>
                  <a:gd name="connsiteY55" fmla="*/ 713088 h 1325155"/>
                  <a:gd name="connsiteX56" fmla="*/ 278713 w 1176377"/>
                  <a:gd name="connsiteY56" fmla="*/ 681868 h 1325155"/>
                  <a:gd name="connsiteX57" fmla="*/ 212573 w 1176377"/>
                  <a:gd name="connsiteY57" fmla="*/ 715558 h 1325155"/>
                  <a:gd name="connsiteX58" fmla="*/ 276078 w 1176377"/>
                  <a:gd name="connsiteY58" fmla="*/ 651378 h 1325155"/>
                  <a:gd name="connsiteX59" fmla="*/ 340780 w 1176377"/>
                  <a:gd name="connsiteY59" fmla="*/ 715400 h 1325155"/>
                  <a:gd name="connsiteX60" fmla="*/ 277275 w 1176377"/>
                  <a:gd name="connsiteY60" fmla="*/ 779580 h 1325155"/>
                  <a:gd name="connsiteX61" fmla="*/ 50606 w 1176377"/>
                  <a:gd name="connsiteY61" fmla="*/ 700497 h 1325155"/>
                  <a:gd name="connsiteX62" fmla="*/ 630793 w 1176377"/>
                  <a:gd name="connsiteY62" fmla="*/ 1274587 h 1325155"/>
                  <a:gd name="connsiteX63" fmla="*/ 1051837 w 1176377"/>
                  <a:gd name="connsiteY63" fmla="*/ 849072 h 1325155"/>
                  <a:gd name="connsiteX64" fmla="*/ 471651 w 1176377"/>
                  <a:gd name="connsiteY64" fmla="*/ 274981 h 1325155"/>
                  <a:gd name="connsiteX65" fmla="*/ 170476 w 1176377"/>
                  <a:gd name="connsiteY65" fmla="*/ 310064 h 1325155"/>
                  <a:gd name="connsiteX66" fmla="*/ 174254 w 1176377"/>
                  <a:gd name="connsiteY66" fmla="*/ 306943 h 1325155"/>
                  <a:gd name="connsiteX67" fmla="*/ 745114 w 1176377"/>
                  <a:gd name="connsiteY67" fmla="*/ 1462 h 1325155"/>
                  <a:gd name="connsiteX68" fmla="*/ 761816 w 1176377"/>
                  <a:gd name="connsiteY68" fmla="*/ 6520 h 1325155"/>
                  <a:gd name="connsiteX69" fmla="*/ 1174915 w 1176377"/>
                  <a:gd name="connsiteY69" fmla="*/ 778489 h 1325155"/>
                  <a:gd name="connsiteX70" fmla="*/ 1169857 w 1176377"/>
                  <a:gd name="connsiteY70" fmla="*/ 795192 h 1325155"/>
                  <a:gd name="connsiteX71" fmla="*/ 1095986 w 1176377"/>
                  <a:gd name="connsiteY71" fmla="*/ 834722 h 1325155"/>
                  <a:gd name="connsiteX72" fmla="*/ 1064734 w 1176377"/>
                  <a:gd name="connsiteY72" fmla="*/ 803798 h 1325155"/>
                  <a:gd name="connsiteX73" fmla="*/ 1128505 w 1176377"/>
                  <a:gd name="connsiteY73" fmla="*/ 769673 h 1325155"/>
                  <a:gd name="connsiteX74" fmla="*/ 743404 w 1176377"/>
                  <a:gd name="connsiteY74" fmla="*/ 50024 h 1325155"/>
                  <a:gd name="connsiteX75" fmla="*/ 215606 w 1176377"/>
                  <a:gd name="connsiteY75" fmla="*/ 332462 h 1325155"/>
                  <a:gd name="connsiteX76" fmla="*/ 264768 w 1176377"/>
                  <a:gd name="connsiteY76" fmla="*/ 424333 h 1325155"/>
                  <a:gd name="connsiteX77" fmla="*/ 458964 w 1176377"/>
                  <a:gd name="connsiteY77" fmla="*/ 228074 h 1325155"/>
                  <a:gd name="connsiteX78" fmla="*/ 476416 w 1176377"/>
                  <a:gd name="connsiteY78" fmla="*/ 227982 h 1325155"/>
                  <a:gd name="connsiteX79" fmla="*/ 594286 w 1176377"/>
                  <a:gd name="connsiteY79" fmla="*/ 344614 h 1325155"/>
                  <a:gd name="connsiteX80" fmla="*/ 589375 w 1176377"/>
                  <a:gd name="connsiteY80" fmla="*/ 338122 h 1325155"/>
                  <a:gd name="connsiteX81" fmla="*/ 737701 w 1176377"/>
                  <a:gd name="connsiteY81" fmla="*/ 258402 h 1325155"/>
                  <a:gd name="connsiteX82" fmla="*/ 758047 w 1176377"/>
                  <a:gd name="connsiteY82" fmla="*/ 293496 h 1325155"/>
                  <a:gd name="connsiteX83" fmla="*/ 619072 w 1176377"/>
                  <a:gd name="connsiteY83" fmla="*/ 369139 h 1325155"/>
                  <a:gd name="connsiteX84" fmla="*/ 733204 w 1176377"/>
                  <a:gd name="connsiteY84" fmla="*/ 482072 h 1325155"/>
                  <a:gd name="connsiteX85" fmla="*/ 831781 w 1176377"/>
                  <a:gd name="connsiteY85" fmla="*/ 431855 h 1325155"/>
                  <a:gd name="connsiteX86" fmla="*/ 852399 w 1176377"/>
                  <a:gd name="connsiteY86" fmla="*/ 466780 h 1325155"/>
                  <a:gd name="connsiteX87" fmla="*/ 764042 w 1176377"/>
                  <a:gd name="connsiteY87" fmla="*/ 512587 h 1325155"/>
                  <a:gd name="connsiteX88" fmla="*/ 1098783 w 1176377"/>
                  <a:gd name="connsiteY88" fmla="*/ 843811 h 1325155"/>
                  <a:gd name="connsiteX89" fmla="*/ 1098876 w 1176377"/>
                  <a:gd name="connsiteY89" fmla="*/ 861263 h 1325155"/>
                  <a:gd name="connsiteX90" fmla="*/ 643479 w 1176377"/>
                  <a:gd name="connsiteY90" fmla="*/ 1321495 h 1325155"/>
                  <a:gd name="connsiteX91" fmla="*/ 626027 w 1176377"/>
                  <a:gd name="connsiteY91" fmla="*/ 1321587 h 1325155"/>
                  <a:gd name="connsiteX92" fmla="*/ 3660 w 1176377"/>
                  <a:gd name="connsiteY92" fmla="*/ 705758 h 1325155"/>
                  <a:gd name="connsiteX93" fmla="*/ 3568 w 1176377"/>
                  <a:gd name="connsiteY93" fmla="*/ 688306 h 1325155"/>
                  <a:gd name="connsiteX94" fmla="*/ 237709 w 1176377"/>
                  <a:gd name="connsiteY94" fmla="*/ 451679 h 1325155"/>
                  <a:gd name="connsiteX95" fmla="*/ 169195 w 1176377"/>
                  <a:gd name="connsiteY95" fmla="*/ 323646 h 1325155"/>
                  <a:gd name="connsiteX96" fmla="*/ 170476 w 1176377"/>
                  <a:gd name="connsiteY96" fmla="*/ 310064 h 13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6377" h="1325155">
                    <a:moveTo>
                      <a:pt x="823644" y="846537"/>
                    </a:moveTo>
                    <a:lnTo>
                      <a:pt x="823644" y="846537"/>
                    </a:lnTo>
                    <a:lnTo>
                      <a:pt x="823644" y="846538"/>
                    </a:lnTo>
                    <a:close/>
                    <a:moveTo>
                      <a:pt x="827308" y="830408"/>
                    </a:moveTo>
                    <a:cubicBezTo>
                      <a:pt x="830504" y="825894"/>
                      <a:pt x="835421" y="822599"/>
                      <a:pt x="841303" y="821594"/>
                    </a:cubicBezTo>
                    <a:lnTo>
                      <a:pt x="908809" y="810051"/>
                    </a:lnTo>
                    <a:cubicBezTo>
                      <a:pt x="920573" y="808040"/>
                      <a:pt x="931741" y="815947"/>
                      <a:pt x="933753" y="827711"/>
                    </a:cubicBezTo>
                    <a:lnTo>
                      <a:pt x="933752" y="827711"/>
                    </a:lnTo>
                    <a:cubicBezTo>
                      <a:pt x="935763" y="839476"/>
                      <a:pt x="927856" y="850644"/>
                      <a:pt x="916092" y="852655"/>
                    </a:cubicBezTo>
                    <a:lnTo>
                      <a:pt x="848588" y="864196"/>
                    </a:lnTo>
                    <a:cubicBezTo>
                      <a:pt x="842706" y="865202"/>
                      <a:pt x="836972" y="863728"/>
                      <a:pt x="832458" y="860533"/>
                    </a:cubicBezTo>
                    <a:lnTo>
                      <a:pt x="823644" y="846537"/>
                    </a:lnTo>
                    <a:close/>
                    <a:moveTo>
                      <a:pt x="590767" y="835598"/>
                    </a:moveTo>
                    <a:cubicBezTo>
                      <a:pt x="609321" y="816847"/>
                      <a:pt x="638181" y="814443"/>
                      <a:pt x="659549" y="828426"/>
                    </a:cubicBezTo>
                    <a:lnTo>
                      <a:pt x="663326" y="831482"/>
                    </a:lnTo>
                    <a:lnTo>
                      <a:pt x="679601" y="825120"/>
                    </a:lnTo>
                    <a:lnTo>
                      <a:pt x="689469" y="819785"/>
                    </a:lnTo>
                    <a:lnTo>
                      <a:pt x="690766" y="814206"/>
                    </a:lnTo>
                    <a:cubicBezTo>
                      <a:pt x="698600" y="789745"/>
                      <a:pt x="715487" y="771856"/>
                      <a:pt x="737248" y="768508"/>
                    </a:cubicBezTo>
                    <a:cubicBezTo>
                      <a:pt x="772065" y="763151"/>
                      <a:pt x="806173" y="797046"/>
                      <a:pt x="813430" y="844214"/>
                    </a:cubicBezTo>
                    <a:cubicBezTo>
                      <a:pt x="820688" y="891382"/>
                      <a:pt x="798346" y="933962"/>
                      <a:pt x="763529" y="939319"/>
                    </a:cubicBezTo>
                    <a:cubicBezTo>
                      <a:pt x="741768" y="942667"/>
                      <a:pt x="720285" y="930683"/>
                      <a:pt x="705460" y="909708"/>
                    </a:cubicBezTo>
                    <a:lnTo>
                      <a:pt x="703160" y="905815"/>
                    </a:lnTo>
                    <a:lnTo>
                      <a:pt x="674514" y="905815"/>
                    </a:lnTo>
                    <a:lnTo>
                      <a:pt x="668838" y="912848"/>
                    </a:lnTo>
                    <a:cubicBezTo>
                      <a:pt x="647633" y="934278"/>
                      <a:pt x="612967" y="934356"/>
                      <a:pt x="591409" y="913024"/>
                    </a:cubicBezTo>
                    <a:cubicBezTo>
                      <a:pt x="569850" y="891692"/>
                      <a:pt x="569563" y="857027"/>
                      <a:pt x="590767" y="835598"/>
                    </a:cubicBezTo>
                    <a:close/>
                    <a:moveTo>
                      <a:pt x="441631" y="740994"/>
                    </a:moveTo>
                    <a:lnTo>
                      <a:pt x="620469" y="560258"/>
                    </a:lnTo>
                    <a:cubicBezTo>
                      <a:pt x="622815" y="557887"/>
                      <a:pt x="626637" y="557867"/>
                      <a:pt x="629008" y="560212"/>
                    </a:cubicBezTo>
                    <a:lnTo>
                      <a:pt x="651147" y="582119"/>
                    </a:lnTo>
                    <a:cubicBezTo>
                      <a:pt x="653517" y="584464"/>
                      <a:pt x="653538" y="588287"/>
                      <a:pt x="651192" y="590658"/>
                    </a:cubicBezTo>
                    <a:lnTo>
                      <a:pt x="472354" y="771394"/>
                    </a:lnTo>
                    <a:cubicBezTo>
                      <a:pt x="470009" y="773765"/>
                      <a:pt x="466186" y="773785"/>
                      <a:pt x="463815" y="771439"/>
                    </a:cubicBezTo>
                    <a:lnTo>
                      <a:pt x="441676" y="749533"/>
                    </a:lnTo>
                    <a:cubicBezTo>
                      <a:pt x="439306" y="747187"/>
                      <a:pt x="439286" y="743365"/>
                      <a:pt x="441631" y="740994"/>
                    </a:cubicBezTo>
                    <a:close/>
                    <a:moveTo>
                      <a:pt x="354141" y="827755"/>
                    </a:moveTo>
                    <a:lnTo>
                      <a:pt x="385693" y="858976"/>
                    </a:lnTo>
                    <a:lnTo>
                      <a:pt x="421317" y="822974"/>
                    </a:lnTo>
                    <a:lnTo>
                      <a:pt x="389765" y="791754"/>
                    </a:lnTo>
                    <a:close/>
                    <a:moveTo>
                      <a:pt x="323625" y="825443"/>
                    </a:moveTo>
                    <a:lnTo>
                      <a:pt x="387131" y="761264"/>
                    </a:lnTo>
                    <a:lnTo>
                      <a:pt x="451833" y="825286"/>
                    </a:lnTo>
                    <a:lnTo>
                      <a:pt x="388327" y="889465"/>
                    </a:lnTo>
                    <a:close/>
                    <a:moveTo>
                      <a:pt x="330578" y="631108"/>
                    </a:moveTo>
                    <a:lnTo>
                      <a:pt x="509416" y="450371"/>
                    </a:lnTo>
                    <a:cubicBezTo>
                      <a:pt x="511762" y="448001"/>
                      <a:pt x="515584" y="447980"/>
                      <a:pt x="517955" y="450326"/>
                    </a:cubicBezTo>
                    <a:lnTo>
                      <a:pt x="540094" y="472232"/>
                    </a:lnTo>
                    <a:cubicBezTo>
                      <a:pt x="542464" y="474578"/>
                      <a:pt x="542484" y="478401"/>
                      <a:pt x="540139" y="480771"/>
                    </a:cubicBezTo>
                    <a:lnTo>
                      <a:pt x="361301" y="661508"/>
                    </a:lnTo>
                    <a:cubicBezTo>
                      <a:pt x="358955" y="663879"/>
                      <a:pt x="355133" y="663899"/>
                      <a:pt x="352762" y="661553"/>
                    </a:cubicBezTo>
                    <a:lnTo>
                      <a:pt x="330623" y="639647"/>
                    </a:lnTo>
                    <a:cubicBezTo>
                      <a:pt x="328253" y="637301"/>
                      <a:pt x="328233" y="633478"/>
                      <a:pt x="330578" y="631108"/>
                    </a:cubicBezTo>
                    <a:close/>
                    <a:moveTo>
                      <a:pt x="243089" y="717870"/>
                    </a:moveTo>
                    <a:lnTo>
                      <a:pt x="274641" y="749090"/>
                    </a:lnTo>
                    <a:lnTo>
                      <a:pt x="310264" y="713088"/>
                    </a:lnTo>
                    <a:lnTo>
                      <a:pt x="278713" y="681868"/>
                    </a:lnTo>
                    <a:close/>
                    <a:moveTo>
                      <a:pt x="212573" y="715558"/>
                    </a:moveTo>
                    <a:lnTo>
                      <a:pt x="276078" y="651378"/>
                    </a:lnTo>
                    <a:lnTo>
                      <a:pt x="340780" y="715400"/>
                    </a:lnTo>
                    <a:lnTo>
                      <a:pt x="277275" y="779580"/>
                    </a:lnTo>
                    <a:close/>
                    <a:moveTo>
                      <a:pt x="50606" y="700497"/>
                    </a:moveTo>
                    <a:lnTo>
                      <a:pt x="630793" y="1274587"/>
                    </a:lnTo>
                    <a:lnTo>
                      <a:pt x="1051837" y="849072"/>
                    </a:lnTo>
                    <a:lnTo>
                      <a:pt x="471651" y="274981"/>
                    </a:lnTo>
                    <a:close/>
                    <a:moveTo>
                      <a:pt x="170476" y="310064"/>
                    </a:moveTo>
                    <a:cubicBezTo>
                      <a:pt x="171483" y="308817"/>
                      <a:pt x="172751" y="307747"/>
                      <a:pt x="174254" y="306943"/>
                    </a:cubicBezTo>
                    <a:lnTo>
                      <a:pt x="745114" y="1462"/>
                    </a:lnTo>
                    <a:cubicBezTo>
                      <a:pt x="751122" y="-1754"/>
                      <a:pt x="758601" y="511"/>
                      <a:pt x="761816" y="6520"/>
                    </a:cubicBezTo>
                    <a:lnTo>
                      <a:pt x="1174915" y="778489"/>
                    </a:lnTo>
                    <a:cubicBezTo>
                      <a:pt x="1178131" y="784498"/>
                      <a:pt x="1175866" y="791976"/>
                      <a:pt x="1169857" y="795192"/>
                    </a:cubicBezTo>
                    <a:lnTo>
                      <a:pt x="1095986" y="834722"/>
                    </a:lnTo>
                    <a:lnTo>
                      <a:pt x="1064734" y="803798"/>
                    </a:lnTo>
                    <a:lnTo>
                      <a:pt x="1128505" y="769673"/>
                    </a:lnTo>
                    <a:lnTo>
                      <a:pt x="743404" y="50024"/>
                    </a:lnTo>
                    <a:lnTo>
                      <a:pt x="215606" y="332462"/>
                    </a:lnTo>
                    <a:lnTo>
                      <a:pt x="264768" y="424333"/>
                    </a:lnTo>
                    <a:lnTo>
                      <a:pt x="458964" y="228074"/>
                    </a:lnTo>
                    <a:cubicBezTo>
                      <a:pt x="463758" y="223230"/>
                      <a:pt x="471571" y="223188"/>
                      <a:pt x="476416" y="227982"/>
                    </a:cubicBezTo>
                    <a:lnTo>
                      <a:pt x="594286" y="344614"/>
                    </a:lnTo>
                    <a:lnTo>
                      <a:pt x="589375" y="338122"/>
                    </a:lnTo>
                    <a:lnTo>
                      <a:pt x="737701" y="258402"/>
                    </a:lnTo>
                    <a:cubicBezTo>
                      <a:pt x="743646" y="267631"/>
                      <a:pt x="752102" y="284266"/>
                      <a:pt x="758047" y="293496"/>
                    </a:cubicBezTo>
                    <a:lnTo>
                      <a:pt x="619072" y="369139"/>
                    </a:lnTo>
                    <a:lnTo>
                      <a:pt x="733204" y="482072"/>
                    </a:lnTo>
                    <a:lnTo>
                      <a:pt x="831781" y="431855"/>
                    </a:lnTo>
                    <a:cubicBezTo>
                      <a:pt x="837685" y="441109"/>
                      <a:pt x="846495" y="457526"/>
                      <a:pt x="852399" y="466780"/>
                    </a:cubicBezTo>
                    <a:lnTo>
                      <a:pt x="764042" y="512587"/>
                    </a:lnTo>
                    <a:lnTo>
                      <a:pt x="1098783" y="843811"/>
                    </a:lnTo>
                    <a:cubicBezTo>
                      <a:pt x="1103628" y="848605"/>
                      <a:pt x="1103669" y="856418"/>
                      <a:pt x="1098876" y="861263"/>
                    </a:cubicBezTo>
                    <a:lnTo>
                      <a:pt x="643479" y="1321495"/>
                    </a:lnTo>
                    <a:cubicBezTo>
                      <a:pt x="638685" y="1326339"/>
                      <a:pt x="630872" y="1326380"/>
                      <a:pt x="626027" y="1321587"/>
                    </a:cubicBezTo>
                    <a:lnTo>
                      <a:pt x="3660" y="705758"/>
                    </a:lnTo>
                    <a:cubicBezTo>
                      <a:pt x="-1185" y="700964"/>
                      <a:pt x="-1226" y="693151"/>
                      <a:pt x="3568" y="688306"/>
                    </a:cubicBezTo>
                    <a:lnTo>
                      <a:pt x="237709" y="451679"/>
                    </a:lnTo>
                    <a:lnTo>
                      <a:pt x="169195" y="323646"/>
                    </a:lnTo>
                    <a:cubicBezTo>
                      <a:pt x="166784" y="319139"/>
                      <a:pt x="167455" y="313806"/>
                      <a:pt x="170476" y="31006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38" name="Freeform 35">
                <a:extLst>
                  <a:ext uri="{FF2B5EF4-FFF2-40B4-BE49-F238E27FC236}">
                    <a16:creationId xmlns:a16="http://schemas.microsoft.com/office/drawing/2014/main" id="{45BDA586-8DEB-4271-A803-A595318D7A66}"/>
                  </a:ext>
                </a:extLst>
              </p:cNvPr>
              <p:cNvSpPr/>
              <p:nvPr/>
            </p:nvSpPr>
            <p:spPr>
              <a:xfrm rot="21587734">
                <a:off x="9401401" y="2227069"/>
                <a:ext cx="270524" cy="347591"/>
              </a:xfrm>
              <a:custGeom>
                <a:avLst/>
                <a:gdLst>
                  <a:gd name="connsiteX0" fmla="*/ 596712 w 672206"/>
                  <a:gd name="connsiteY0" fmla="*/ 671028 h 863706"/>
                  <a:gd name="connsiteX1" fmla="*/ 73555 w 672206"/>
                  <a:gd name="connsiteY1" fmla="*/ 671028 h 863706"/>
                  <a:gd name="connsiteX2" fmla="*/ 73555 w 672206"/>
                  <a:gd name="connsiteY2" fmla="*/ 716919 h 863706"/>
                  <a:gd name="connsiteX3" fmla="*/ 596712 w 672206"/>
                  <a:gd name="connsiteY3" fmla="*/ 716919 h 863706"/>
                  <a:gd name="connsiteX4" fmla="*/ 424162 w 672206"/>
                  <a:gd name="connsiteY4" fmla="*/ 575804 h 863706"/>
                  <a:gd name="connsiteX5" fmla="*/ 73555 w 672206"/>
                  <a:gd name="connsiteY5" fmla="*/ 575804 h 863706"/>
                  <a:gd name="connsiteX6" fmla="*/ 73555 w 672206"/>
                  <a:gd name="connsiteY6" fmla="*/ 621695 h 863706"/>
                  <a:gd name="connsiteX7" fmla="*/ 424162 w 672206"/>
                  <a:gd name="connsiteY7" fmla="*/ 621695 h 863706"/>
                  <a:gd name="connsiteX8" fmla="*/ 596713 w 672206"/>
                  <a:gd name="connsiteY8" fmla="*/ 480580 h 863706"/>
                  <a:gd name="connsiteX9" fmla="*/ 73555 w 672206"/>
                  <a:gd name="connsiteY9" fmla="*/ 480580 h 863706"/>
                  <a:gd name="connsiteX10" fmla="*/ 73555 w 672206"/>
                  <a:gd name="connsiteY10" fmla="*/ 526472 h 863706"/>
                  <a:gd name="connsiteX11" fmla="*/ 596712 w 672206"/>
                  <a:gd name="connsiteY11" fmla="*/ 526471 h 863706"/>
                  <a:gd name="connsiteX12" fmla="*/ 424009 w 672206"/>
                  <a:gd name="connsiteY12" fmla="*/ 385357 h 863706"/>
                  <a:gd name="connsiteX13" fmla="*/ 73708 w 672206"/>
                  <a:gd name="connsiteY13" fmla="*/ 385357 h 863706"/>
                  <a:gd name="connsiteX14" fmla="*/ 73708 w 672206"/>
                  <a:gd name="connsiteY14" fmla="*/ 431248 h 863706"/>
                  <a:gd name="connsiteX15" fmla="*/ 424009 w 672206"/>
                  <a:gd name="connsiteY15" fmla="*/ 431248 h 863706"/>
                  <a:gd name="connsiteX16" fmla="*/ 596712 w 672206"/>
                  <a:gd name="connsiteY16" fmla="*/ 290133 h 863706"/>
                  <a:gd name="connsiteX17" fmla="*/ 73555 w 672206"/>
                  <a:gd name="connsiteY17" fmla="*/ 290133 h 863706"/>
                  <a:gd name="connsiteX18" fmla="*/ 73555 w 672206"/>
                  <a:gd name="connsiteY18" fmla="*/ 336024 h 863706"/>
                  <a:gd name="connsiteX19" fmla="*/ 596712 w 672206"/>
                  <a:gd name="connsiteY19" fmla="*/ 336024 h 863706"/>
                  <a:gd name="connsiteX20" fmla="*/ 621083 w 672206"/>
                  <a:gd name="connsiteY20" fmla="*/ 114866 h 863706"/>
                  <a:gd name="connsiteX21" fmla="*/ 624034 w 672206"/>
                  <a:gd name="connsiteY21" fmla="*/ 115163 h 863706"/>
                  <a:gd name="connsiteX22" fmla="*/ 672206 w 672206"/>
                  <a:gd name="connsiteY22" fmla="*/ 174268 h 863706"/>
                  <a:gd name="connsiteX23" fmla="*/ 672206 w 672206"/>
                  <a:gd name="connsiteY23" fmla="*/ 803375 h 863706"/>
                  <a:gd name="connsiteX24" fmla="*/ 611876 w 672206"/>
                  <a:gd name="connsiteY24" fmla="*/ 863706 h 863706"/>
                  <a:gd name="connsiteX25" fmla="*/ 60331 w 672206"/>
                  <a:gd name="connsiteY25" fmla="*/ 863705 h 863706"/>
                  <a:gd name="connsiteX26" fmla="*/ 0 w 672206"/>
                  <a:gd name="connsiteY26" fmla="*/ 803375 h 863706"/>
                  <a:gd name="connsiteX27" fmla="*/ 0 w 672206"/>
                  <a:gd name="connsiteY27" fmla="*/ 174268 h 863706"/>
                  <a:gd name="connsiteX28" fmla="*/ 48172 w 672206"/>
                  <a:gd name="connsiteY28" fmla="*/ 115163 h 863706"/>
                  <a:gd name="connsiteX29" fmla="*/ 51123 w 672206"/>
                  <a:gd name="connsiteY29" fmla="*/ 114866 h 863706"/>
                  <a:gd name="connsiteX30" fmla="*/ 50044 w 672206"/>
                  <a:gd name="connsiteY30" fmla="*/ 125571 h 863706"/>
                  <a:gd name="connsiteX31" fmla="*/ 141657 w 672206"/>
                  <a:gd name="connsiteY31" fmla="*/ 217185 h 863706"/>
                  <a:gd name="connsiteX32" fmla="*/ 530548 w 672206"/>
                  <a:gd name="connsiteY32" fmla="*/ 217185 h 863706"/>
                  <a:gd name="connsiteX33" fmla="*/ 622161 w 672206"/>
                  <a:gd name="connsiteY33" fmla="*/ 125571 h 863706"/>
                  <a:gd name="connsiteX34" fmla="*/ 336103 w 672206"/>
                  <a:gd name="connsiteY34" fmla="*/ 50990 h 863706"/>
                  <a:gd name="connsiteX35" fmla="*/ 286387 w 672206"/>
                  <a:gd name="connsiteY35" fmla="*/ 100705 h 863706"/>
                  <a:gd name="connsiteX36" fmla="*/ 336102 w 672206"/>
                  <a:gd name="connsiteY36" fmla="*/ 150421 h 863706"/>
                  <a:gd name="connsiteX37" fmla="*/ 385818 w 672206"/>
                  <a:gd name="connsiteY37" fmla="*/ 100705 h 863706"/>
                  <a:gd name="connsiteX38" fmla="*/ 336103 w 672206"/>
                  <a:gd name="connsiteY38" fmla="*/ 50990 h 863706"/>
                  <a:gd name="connsiteX39" fmla="*/ 400266 w 672206"/>
                  <a:gd name="connsiteY39" fmla="*/ 0 h 863706"/>
                  <a:gd name="connsiteX40" fmla="*/ 457841 w 672206"/>
                  <a:gd name="connsiteY40" fmla="*/ 57576 h 863706"/>
                  <a:gd name="connsiteX41" fmla="*/ 457841 w 672206"/>
                  <a:gd name="connsiteY41" fmla="*/ 72571 h 863706"/>
                  <a:gd name="connsiteX42" fmla="*/ 522252 w 672206"/>
                  <a:gd name="connsiteY42" fmla="*/ 72571 h 863706"/>
                  <a:gd name="connsiteX43" fmla="*/ 575253 w 672206"/>
                  <a:gd name="connsiteY43" fmla="*/ 125572 h 863706"/>
                  <a:gd name="connsiteX44" fmla="*/ 522252 w 672206"/>
                  <a:gd name="connsiteY44" fmla="*/ 178573 h 863706"/>
                  <a:gd name="connsiteX45" fmla="*/ 149953 w 672206"/>
                  <a:gd name="connsiteY45" fmla="*/ 178573 h 863706"/>
                  <a:gd name="connsiteX46" fmla="*/ 101117 w 672206"/>
                  <a:gd name="connsiteY46" fmla="*/ 146202 h 863706"/>
                  <a:gd name="connsiteX47" fmla="*/ 96952 w 672206"/>
                  <a:gd name="connsiteY47" fmla="*/ 125572 h 863706"/>
                  <a:gd name="connsiteX48" fmla="*/ 101117 w 672206"/>
                  <a:gd name="connsiteY48" fmla="*/ 104941 h 863706"/>
                  <a:gd name="connsiteX49" fmla="*/ 149953 w 672206"/>
                  <a:gd name="connsiteY49" fmla="*/ 72571 h 863706"/>
                  <a:gd name="connsiteX50" fmla="*/ 214364 w 672206"/>
                  <a:gd name="connsiteY50" fmla="*/ 72571 h 863706"/>
                  <a:gd name="connsiteX51" fmla="*/ 214364 w 672206"/>
                  <a:gd name="connsiteY51" fmla="*/ 57576 h 863706"/>
                  <a:gd name="connsiteX52" fmla="*/ 271940 w 672206"/>
                  <a:gd name="connsiteY52" fmla="*/ 0 h 86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2206" h="863706">
                    <a:moveTo>
                      <a:pt x="596712" y="671028"/>
                    </a:moveTo>
                    <a:lnTo>
                      <a:pt x="73555" y="671028"/>
                    </a:lnTo>
                    <a:lnTo>
                      <a:pt x="73555" y="716919"/>
                    </a:lnTo>
                    <a:lnTo>
                      <a:pt x="596712" y="716919"/>
                    </a:lnTo>
                    <a:close/>
                    <a:moveTo>
                      <a:pt x="424162" y="575804"/>
                    </a:moveTo>
                    <a:lnTo>
                      <a:pt x="73555" y="575804"/>
                    </a:lnTo>
                    <a:lnTo>
                      <a:pt x="73555" y="621695"/>
                    </a:lnTo>
                    <a:lnTo>
                      <a:pt x="424162" y="621695"/>
                    </a:lnTo>
                    <a:close/>
                    <a:moveTo>
                      <a:pt x="596713" y="480580"/>
                    </a:moveTo>
                    <a:lnTo>
                      <a:pt x="73555" y="480580"/>
                    </a:lnTo>
                    <a:lnTo>
                      <a:pt x="73555" y="526472"/>
                    </a:lnTo>
                    <a:lnTo>
                      <a:pt x="596712" y="526471"/>
                    </a:lnTo>
                    <a:close/>
                    <a:moveTo>
                      <a:pt x="424009" y="385357"/>
                    </a:moveTo>
                    <a:lnTo>
                      <a:pt x="73708" y="385357"/>
                    </a:lnTo>
                    <a:lnTo>
                      <a:pt x="73708" y="431248"/>
                    </a:lnTo>
                    <a:lnTo>
                      <a:pt x="424009" y="431248"/>
                    </a:lnTo>
                    <a:close/>
                    <a:moveTo>
                      <a:pt x="596712" y="290133"/>
                    </a:moveTo>
                    <a:lnTo>
                      <a:pt x="73555" y="290133"/>
                    </a:lnTo>
                    <a:lnTo>
                      <a:pt x="73555" y="336024"/>
                    </a:lnTo>
                    <a:lnTo>
                      <a:pt x="596712" y="336024"/>
                    </a:lnTo>
                    <a:close/>
                    <a:moveTo>
                      <a:pt x="621083" y="114866"/>
                    </a:moveTo>
                    <a:lnTo>
                      <a:pt x="624034" y="115163"/>
                    </a:lnTo>
                    <a:cubicBezTo>
                      <a:pt x="651526" y="120789"/>
                      <a:pt x="672206" y="145113"/>
                      <a:pt x="672206" y="174268"/>
                    </a:cubicBezTo>
                    <a:lnTo>
                      <a:pt x="672206" y="803375"/>
                    </a:lnTo>
                    <a:cubicBezTo>
                      <a:pt x="672205" y="836695"/>
                      <a:pt x="645195" y="863706"/>
                      <a:pt x="611876" y="863706"/>
                    </a:cubicBezTo>
                    <a:lnTo>
                      <a:pt x="60331" y="863705"/>
                    </a:lnTo>
                    <a:cubicBezTo>
                      <a:pt x="27010" y="863706"/>
                      <a:pt x="0" y="836695"/>
                      <a:pt x="0" y="803375"/>
                    </a:cubicBezTo>
                    <a:lnTo>
                      <a:pt x="0" y="174268"/>
                    </a:lnTo>
                    <a:cubicBezTo>
                      <a:pt x="0" y="145113"/>
                      <a:pt x="20680" y="120789"/>
                      <a:pt x="48172" y="115163"/>
                    </a:cubicBezTo>
                    <a:lnTo>
                      <a:pt x="51123" y="114866"/>
                    </a:lnTo>
                    <a:lnTo>
                      <a:pt x="50044" y="125571"/>
                    </a:lnTo>
                    <a:cubicBezTo>
                      <a:pt x="50044" y="176168"/>
                      <a:pt x="91061" y="217185"/>
                      <a:pt x="141657" y="217185"/>
                    </a:cubicBezTo>
                    <a:lnTo>
                      <a:pt x="530548" y="217185"/>
                    </a:lnTo>
                    <a:cubicBezTo>
                      <a:pt x="581145" y="217185"/>
                      <a:pt x="622162" y="176168"/>
                      <a:pt x="622161" y="125571"/>
                    </a:cubicBezTo>
                    <a:close/>
                    <a:moveTo>
                      <a:pt x="336103" y="50990"/>
                    </a:moveTo>
                    <a:cubicBezTo>
                      <a:pt x="308645" y="50990"/>
                      <a:pt x="286387" y="73248"/>
                      <a:pt x="286387" y="100705"/>
                    </a:cubicBezTo>
                    <a:cubicBezTo>
                      <a:pt x="286387" y="128162"/>
                      <a:pt x="308646" y="150421"/>
                      <a:pt x="336102" y="150421"/>
                    </a:cubicBezTo>
                    <a:cubicBezTo>
                      <a:pt x="363560" y="150420"/>
                      <a:pt x="385818" y="128162"/>
                      <a:pt x="385818" y="100705"/>
                    </a:cubicBezTo>
                    <a:cubicBezTo>
                      <a:pt x="385818" y="73248"/>
                      <a:pt x="363559" y="50990"/>
                      <a:pt x="336103" y="50990"/>
                    </a:cubicBezTo>
                    <a:close/>
                    <a:moveTo>
                      <a:pt x="400266" y="0"/>
                    </a:moveTo>
                    <a:cubicBezTo>
                      <a:pt x="432064" y="0"/>
                      <a:pt x="457841" y="25777"/>
                      <a:pt x="457841" y="57576"/>
                    </a:cubicBezTo>
                    <a:lnTo>
                      <a:pt x="457841" y="72571"/>
                    </a:lnTo>
                    <a:lnTo>
                      <a:pt x="522252" y="72571"/>
                    </a:lnTo>
                    <a:cubicBezTo>
                      <a:pt x="551524" y="72571"/>
                      <a:pt x="575254" y="96300"/>
                      <a:pt x="575253" y="125572"/>
                    </a:cubicBezTo>
                    <a:cubicBezTo>
                      <a:pt x="575253" y="154844"/>
                      <a:pt x="551524" y="178573"/>
                      <a:pt x="522252" y="178573"/>
                    </a:cubicBezTo>
                    <a:lnTo>
                      <a:pt x="149953" y="178573"/>
                    </a:lnTo>
                    <a:cubicBezTo>
                      <a:pt x="127999" y="178573"/>
                      <a:pt x="109163" y="165225"/>
                      <a:pt x="101117" y="146202"/>
                    </a:cubicBezTo>
                    <a:lnTo>
                      <a:pt x="96952" y="125572"/>
                    </a:lnTo>
                    <a:lnTo>
                      <a:pt x="101117" y="104941"/>
                    </a:lnTo>
                    <a:cubicBezTo>
                      <a:pt x="109163" y="85919"/>
                      <a:pt x="127999" y="72571"/>
                      <a:pt x="149953" y="72571"/>
                    </a:cubicBezTo>
                    <a:lnTo>
                      <a:pt x="214364" y="72571"/>
                    </a:lnTo>
                    <a:lnTo>
                      <a:pt x="214364" y="57576"/>
                    </a:lnTo>
                    <a:cubicBezTo>
                      <a:pt x="214364" y="25777"/>
                      <a:pt x="240141" y="0"/>
                      <a:pt x="27194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sp>
            <p:nvSpPr>
              <p:cNvPr id="39" name="Freeform 36">
                <a:extLst>
                  <a:ext uri="{FF2B5EF4-FFF2-40B4-BE49-F238E27FC236}">
                    <a16:creationId xmlns:a16="http://schemas.microsoft.com/office/drawing/2014/main" id="{E2E906EF-825C-4042-9787-C72C058ACD18}"/>
                  </a:ext>
                </a:extLst>
              </p:cNvPr>
              <p:cNvSpPr/>
              <p:nvPr/>
            </p:nvSpPr>
            <p:spPr>
              <a:xfrm>
                <a:off x="9736788" y="2826034"/>
                <a:ext cx="401164" cy="355610"/>
              </a:xfrm>
              <a:custGeom>
                <a:avLst/>
                <a:gdLst>
                  <a:gd name="connsiteX0" fmla="*/ 381644 w 996830"/>
                  <a:gd name="connsiteY0" fmla="*/ 373337 h 883636"/>
                  <a:gd name="connsiteX1" fmla="*/ 486931 w 996830"/>
                  <a:gd name="connsiteY1" fmla="*/ 451202 h 883636"/>
                  <a:gd name="connsiteX2" fmla="*/ 460979 w 996830"/>
                  <a:gd name="connsiteY2" fmla="*/ 466435 h 883636"/>
                  <a:gd name="connsiteX3" fmla="*/ 369906 w 996830"/>
                  <a:gd name="connsiteY3" fmla="*/ 404086 h 883636"/>
                  <a:gd name="connsiteX4" fmla="*/ 304822 w 996830"/>
                  <a:gd name="connsiteY4" fmla="*/ 483018 h 883636"/>
                  <a:gd name="connsiteX5" fmla="*/ 391371 w 996830"/>
                  <a:gd name="connsiteY5" fmla="*/ 455323 h 883636"/>
                  <a:gd name="connsiteX6" fmla="*/ 380292 w 996830"/>
                  <a:gd name="connsiteY6" fmla="*/ 491327 h 883636"/>
                  <a:gd name="connsiteX7" fmla="*/ 253585 w 996830"/>
                  <a:gd name="connsiteY7" fmla="*/ 516945 h 883636"/>
                  <a:gd name="connsiteX8" fmla="*/ 248416 w 996830"/>
                  <a:gd name="connsiteY8" fmla="*/ 489625 h 883636"/>
                  <a:gd name="connsiteX9" fmla="*/ 349838 w 996830"/>
                  <a:gd name="connsiteY9" fmla="*/ 374688 h 883636"/>
                  <a:gd name="connsiteX10" fmla="*/ 381644 w 996830"/>
                  <a:gd name="connsiteY10" fmla="*/ 373337 h 883636"/>
                  <a:gd name="connsiteX11" fmla="*/ 500396 w 996830"/>
                  <a:gd name="connsiteY11" fmla="*/ 279548 h 883636"/>
                  <a:gd name="connsiteX12" fmla="*/ 500396 w 996830"/>
                  <a:gd name="connsiteY12" fmla="*/ 279549 h 883636"/>
                  <a:gd name="connsiteX13" fmla="*/ 500396 w 996830"/>
                  <a:gd name="connsiteY13" fmla="*/ 279549 h 883636"/>
                  <a:gd name="connsiteX14" fmla="*/ 525716 w 996830"/>
                  <a:gd name="connsiteY14" fmla="*/ 257720 h 883636"/>
                  <a:gd name="connsiteX15" fmla="*/ 679145 w 996830"/>
                  <a:gd name="connsiteY15" fmla="*/ 269081 h 883636"/>
                  <a:gd name="connsiteX16" fmla="*/ 700973 w 996830"/>
                  <a:gd name="connsiteY16" fmla="*/ 294401 h 883636"/>
                  <a:gd name="connsiteX17" fmla="*/ 700972 w 996830"/>
                  <a:gd name="connsiteY17" fmla="*/ 294401 h 883636"/>
                  <a:gd name="connsiteX18" fmla="*/ 675652 w 996830"/>
                  <a:gd name="connsiteY18" fmla="*/ 316230 h 883636"/>
                  <a:gd name="connsiteX19" fmla="*/ 522225 w 996830"/>
                  <a:gd name="connsiteY19" fmla="*/ 304868 h 883636"/>
                  <a:gd name="connsiteX20" fmla="*/ 506066 w 996830"/>
                  <a:gd name="connsiteY20" fmla="*/ 296729 h 883636"/>
                  <a:gd name="connsiteX21" fmla="*/ 500396 w 996830"/>
                  <a:gd name="connsiteY21" fmla="*/ 279549 h 883636"/>
                  <a:gd name="connsiteX22" fmla="*/ 508535 w 996830"/>
                  <a:gd name="connsiteY22" fmla="*/ 263391 h 883636"/>
                  <a:gd name="connsiteX23" fmla="*/ 525716 w 996830"/>
                  <a:gd name="connsiteY23" fmla="*/ 257720 h 883636"/>
                  <a:gd name="connsiteX24" fmla="*/ 596903 w 996830"/>
                  <a:gd name="connsiteY24" fmla="*/ 178349 h 883636"/>
                  <a:gd name="connsiteX25" fmla="*/ 926126 w 996830"/>
                  <a:gd name="connsiteY25" fmla="*/ 329250 h 883636"/>
                  <a:gd name="connsiteX26" fmla="*/ 963674 w 996830"/>
                  <a:gd name="connsiteY26" fmla="*/ 237848 h 883636"/>
                  <a:gd name="connsiteX27" fmla="*/ 915986 w 996830"/>
                  <a:gd name="connsiteY27" fmla="*/ 234559 h 883636"/>
                  <a:gd name="connsiteX28" fmla="*/ 922563 w 996830"/>
                  <a:gd name="connsiteY28" fmla="*/ 255114 h 883636"/>
                  <a:gd name="connsiteX29" fmla="*/ 955726 w 996830"/>
                  <a:gd name="connsiteY29" fmla="*/ 262377 h 883636"/>
                  <a:gd name="connsiteX30" fmla="*/ 886112 w 996830"/>
                  <a:gd name="connsiteY30" fmla="*/ 229488 h 883636"/>
                  <a:gd name="connsiteX31" fmla="*/ 974911 w 996830"/>
                  <a:gd name="connsiteY31" fmla="*/ 207015 h 883636"/>
                  <a:gd name="connsiteX32" fmla="*/ 943941 w 996830"/>
                  <a:gd name="connsiteY32" fmla="*/ 354190 h 883636"/>
                  <a:gd name="connsiteX33" fmla="*/ 964167 w 996830"/>
                  <a:gd name="connsiteY33" fmla="*/ 593996 h 883636"/>
                  <a:gd name="connsiteX34" fmla="*/ 923797 w 996830"/>
                  <a:gd name="connsiteY34" fmla="*/ 849984 h 883636"/>
                  <a:gd name="connsiteX35" fmla="*/ 909901 w 996830"/>
                  <a:gd name="connsiteY35" fmla="*/ 883636 h 883636"/>
                  <a:gd name="connsiteX36" fmla="*/ 814894 w 996830"/>
                  <a:gd name="connsiteY36" fmla="*/ 883636 h 883636"/>
                  <a:gd name="connsiteX37" fmla="*/ 799642 w 996830"/>
                  <a:gd name="connsiteY37" fmla="*/ 857384 h 883636"/>
                  <a:gd name="connsiteX38" fmla="*/ 770454 w 996830"/>
                  <a:gd name="connsiteY38" fmla="*/ 788154 h 883636"/>
                  <a:gd name="connsiteX39" fmla="*/ 531464 w 996830"/>
                  <a:gd name="connsiteY39" fmla="*/ 812710 h 883636"/>
                  <a:gd name="connsiteX40" fmla="*/ 507894 w 996830"/>
                  <a:gd name="connsiteY40" fmla="*/ 863688 h 883636"/>
                  <a:gd name="connsiteX41" fmla="*/ 488161 w 996830"/>
                  <a:gd name="connsiteY41" fmla="*/ 881228 h 883636"/>
                  <a:gd name="connsiteX42" fmla="*/ 403199 w 996830"/>
                  <a:gd name="connsiteY42" fmla="*/ 881776 h 883636"/>
                  <a:gd name="connsiteX43" fmla="*/ 385110 w 996830"/>
                  <a:gd name="connsiteY43" fmla="*/ 863139 h 883636"/>
                  <a:gd name="connsiteX44" fmla="*/ 385110 w 996830"/>
                  <a:gd name="connsiteY44" fmla="*/ 799555 h 883636"/>
                  <a:gd name="connsiteX45" fmla="*/ 202579 w 996830"/>
                  <a:gd name="connsiteY45" fmla="*/ 742548 h 883636"/>
                  <a:gd name="connsiteX46" fmla="*/ 132965 w 996830"/>
                  <a:gd name="connsiteY46" fmla="*/ 742000 h 883636"/>
                  <a:gd name="connsiteX47" fmla="*/ 115424 w 996830"/>
                  <a:gd name="connsiteY47" fmla="*/ 722267 h 883636"/>
                  <a:gd name="connsiteX48" fmla="*/ 52936 w 996830"/>
                  <a:gd name="connsiteY48" fmla="*/ 580299 h 883636"/>
                  <a:gd name="connsiteX49" fmla="*/ 88017 w 996830"/>
                  <a:gd name="connsiteY49" fmla="*/ 546862 h 883636"/>
                  <a:gd name="connsiteX50" fmla="*/ 173527 w 996830"/>
                  <a:gd name="connsiteY50" fmla="*/ 397768 h 883636"/>
                  <a:gd name="connsiteX51" fmla="*/ 216831 w 996830"/>
                  <a:gd name="connsiteY51" fmla="*/ 407086 h 883636"/>
                  <a:gd name="connsiteX52" fmla="*/ 105557 w 996830"/>
                  <a:gd name="connsiteY52" fmla="*/ 585780 h 883636"/>
                  <a:gd name="connsiteX53" fmla="*/ 150505 w 996830"/>
                  <a:gd name="connsiteY53" fmla="*/ 698697 h 883636"/>
                  <a:gd name="connsiteX54" fmla="*/ 384562 w 996830"/>
                  <a:gd name="connsiteY54" fmla="*/ 752963 h 883636"/>
                  <a:gd name="connsiteX55" fmla="*/ 385110 w 996830"/>
                  <a:gd name="connsiteY55" fmla="*/ 693764 h 883636"/>
                  <a:gd name="connsiteX56" fmla="*/ 428962 w 996830"/>
                  <a:gd name="connsiteY56" fmla="*/ 691571 h 883636"/>
                  <a:gd name="connsiteX57" fmla="*/ 428962 w 996830"/>
                  <a:gd name="connsiteY57" fmla="*/ 836281 h 883636"/>
                  <a:gd name="connsiteX58" fmla="*/ 468428 w 996830"/>
                  <a:gd name="connsiteY58" fmla="*/ 836281 h 883636"/>
                  <a:gd name="connsiteX59" fmla="*/ 523790 w 996830"/>
                  <a:gd name="connsiteY59" fmla="*/ 717882 h 883636"/>
                  <a:gd name="connsiteX60" fmla="*/ 566545 w 996830"/>
                  <a:gd name="connsiteY60" fmla="*/ 726104 h 883636"/>
                  <a:gd name="connsiteX61" fmla="*/ 550649 w 996830"/>
                  <a:gd name="connsiteY61" fmla="*/ 767763 h 883636"/>
                  <a:gd name="connsiteX62" fmla="*/ 747980 w 996830"/>
                  <a:gd name="connsiteY62" fmla="*/ 744741 h 883636"/>
                  <a:gd name="connsiteX63" fmla="*/ 733729 w 996830"/>
                  <a:gd name="connsiteY63" fmla="*/ 692668 h 883636"/>
                  <a:gd name="connsiteX64" fmla="*/ 777580 w 996830"/>
                  <a:gd name="connsiteY64" fmla="*/ 702534 h 883636"/>
                  <a:gd name="connsiteX65" fmla="*/ 839739 w 996830"/>
                  <a:gd name="connsiteY65" fmla="*/ 837706 h 883636"/>
                  <a:gd name="connsiteX66" fmla="*/ 883591 w 996830"/>
                  <a:gd name="connsiteY66" fmla="*/ 837706 h 883636"/>
                  <a:gd name="connsiteX67" fmla="*/ 926715 w 996830"/>
                  <a:gd name="connsiteY67" fmla="*/ 574756 h 883636"/>
                  <a:gd name="connsiteX68" fmla="*/ 556679 w 996830"/>
                  <a:gd name="connsiteY68" fmla="*/ 222637 h 883636"/>
                  <a:gd name="connsiteX69" fmla="*/ 562270 w 996830"/>
                  <a:gd name="connsiteY69" fmla="*/ 181252 h 883636"/>
                  <a:gd name="connsiteX70" fmla="*/ 596903 w 996830"/>
                  <a:gd name="connsiteY70" fmla="*/ 178349 h 883636"/>
                  <a:gd name="connsiteX71" fmla="*/ 208766 w 996830"/>
                  <a:gd name="connsiteY71" fmla="*/ 0 h 883636"/>
                  <a:gd name="connsiteX72" fmla="*/ 553629 w 996830"/>
                  <a:gd name="connsiteY72" fmla="*/ 1314 h 883636"/>
                  <a:gd name="connsiteX73" fmla="*/ 477131 w 996830"/>
                  <a:gd name="connsiteY73" fmla="*/ 92168 h 883636"/>
                  <a:gd name="connsiteX74" fmla="*/ 522968 w 996830"/>
                  <a:gd name="connsiteY74" fmla="*/ 187281 h 883636"/>
                  <a:gd name="connsiteX75" fmla="*/ 484324 w 996830"/>
                  <a:gd name="connsiteY75" fmla="*/ 220170 h 883636"/>
                  <a:gd name="connsiteX76" fmla="*/ 384836 w 996830"/>
                  <a:gd name="connsiteY76" fmla="*/ 306502 h 883636"/>
                  <a:gd name="connsiteX77" fmla="*/ 350303 w 996830"/>
                  <a:gd name="connsiteY77" fmla="*/ 323768 h 883636"/>
                  <a:gd name="connsiteX78" fmla="*/ 223682 w 996830"/>
                  <a:gd name="connsiteY78" fmla="*/ 354190 h 883636"/>
                  <a:gd name="connsiteX79" fmla="*/ 180105 w 996830"/>
                  <a:gd name="connsiteY79" fmla="*/ 356656 h 883636"/>
                  <a:gd name="connsiteX80" fmla="*/ 152972 w 996830"/>
                  <a:gd name="connsiteY80" fmla="*/ 290880 h 883636"/>
                  <a:gd name="connsiteX81" fmla="*/ 361167 w 996830"/>
                  <a:gd name="connsiteY81" fmla="*/ 290880 h 883636"/>
                  <a:gd name="connsiteX82" fmla="*/ 437458 w 996830"/>
                  <a:gd name="connsiteY82" fmla="*/ 158504 h 883636"/>
                  <a:gd name="connsiteX83" fmla="*/ 433773 w 996830"/>
                  <a:gd name="connsiteY83" fmla="*/ 143663 h 883636"/>
                  <a:gd name="connsiteX84" fmla="*/ 342231 w 996830"/>
                  <a:gd name="connsiteY84" fmla="*/ 252384 h 883636"/>
                  <a:gd name="connsiteX85" fmla="*/ 0 w 996830"/>
                  <a:gd name="connsiteY85" fmla="*/ 252386 h 883636"/>
                  <a:gd name="connsiteX86" fmla="*/ 75684 w 996830"/>
                  <a:gd name="connsiteY86" fmla="*/ 161793 h 883636"/>
                  <a:gd name="connsiteX87" fmla="*/ 74967 w 996830"/>
                  <a:gd name="connsiteY87" fmla="*/ 99304 h 883636"/>
                  <a:gd name="connsiteX88" fmla="*/ 273837 w 996830"/>
                  <a:gd name="connsiteY88" fmla="*/ 99304 h 883636"/>
                  <a:gd name="connsiteX89" fmla="*/ 276304 w 996830"/>
                  <a:gd name="connsiteY89" fmla="*/ 132193 h 883636"/>
                  <a:gd name="connsiteX90" fmla="*/ 290799 w 996830"/>
                  <a:gd name="connsiteY90" fmla="*/ 100127 h 883636"/>
                  <a:gd name="connsiteX91" fmla="*/ 290799 w 996830"/>
                  <a:gd name="connsiteY91" fmla="*/ 76529 h 883636"/>
                  <a:gd name="connsiteX92" fmla="*/ 145464 w 996830"/>
                  <a:gd name="connsiteY92" fmla="*/ 76529 h 8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96830" h="883636">
                    <a:moveTo>
                      <a:pt x="381644" y="373337"/>
                    </a:moveTo>
                    <a:cubicBezTo>
                      <a:pt x="418298" y="379624"/>
                      <a:pt x="465467" y="408013"/>
                      <a:pt x="486931" y="451202"/>
                    </a:cubicBezTo>
                    <a:cubicBezTo>
                      <a:pt x="494898" y="472205"/>
                      <a:pt x="476554" y="482129"/>
                      <a:pt x="460979" y="466435"/>
                    </a:cubicBezTo>
                    <a:cubicBezTo>
                      <a:pt x="449438" y="441965"/>
                      <a:pt x="404472" y="395667"/>
                      <a:pt x="369906" y="404086"/>
                    </a:cubicBezTo>
                    <a:cubicBezTo>
                      <a:pt x="353920" y="430276"/>
                      <a:pt x="321324" y="464785"/>
                      <a:pt x="304822" y="483018"/>
                    </a:cubicBezTo>
                    <a:cubicBezTo>
                      <a:pt x="317400" y="496404"/>
                      <a:pt x="389524" y="446899"/>
                      <a:pt x="391371" y="455323"/>
                    </a:cubicBezTo>
                    <a:cubicBezTo>
                      <a:pt x="417451" y="468478"/>
                      <a:pt x="417335" y="517984"/>
                      <a:pt x="380292" y="491327"/>
                    </a:cubicBezTo>
                    <a:cubicBezTo>
                      <a:pt x="352251" y="506213"/>
                      <a:pt x="273718" y="522422"/>
                      <a:pt x="253585" y="516945"/>
                    </a:cubicBezTo>
                    <a:cubicBezTo>
                      <a:pt x="247708" y="514070"/>
                      <a:pt x="234906" y="504963"/>
                      <a:pt x="248416" y="489625"/>
                    </a:cubicBezTo>
                    <a:cubicBezTo>
                      <a:pt x="296533" y="456621"/>
                      <a:pt x="325955" y="424309"/>
                      <a:pt x="349838" y="374688"/>
                    </a:cubicBezTo>
                    <a:cubicBezTo>
                      <a:pt x="358377" y="371601"/>
                      <a:pt x="369427" y="371241"/>
                      <a:pt x="381644" y="373337"/>
                    </a:cubicBezTo>
                    <a:close/>
                    <a:moveTo>
                      <a:pt x="500396" y="279548"/>
                    </a:moveTo>
                    <a:lnTo>
                      <a:pt x="500396" y="279549"/>
                    </a:lnTo>
                    <a:lnTo>
                      <a:pt x="500396" y="279549"/>
                    </a:lnTo>
                    <a:close/>
                    <a:moveTo>
                      <a:pt x="525716" y="257720"/>
                    </a:moveTo>
                    <a:lnTo>
                      <a:pt x="679145" y="269081"/>
                    </a:lnTo>
                    <a:cubicBezTo>
                      <a:pt x="692164" y="270045"/>
                      <a:pt x="701937" y="281382"/>
                      <a:pt x="700973" y="294401"/>
                    </a:cubicBezTo>
                    <a:lnTo>
                      <a:pt x="700972" y="294401"/>
                    </a:lnTo>
                    <a:cubicBezTo>
                      <a:pt x="700008" y="307420"/>
                      <a:pt x="688672" y="317194"/>
                      <a:pt x="675652" y="316230"/>
                    </a:cubicBezTo>
                    <a:lnTo>
                      <a:pt x="522225" y="304868"/>
                    </a:lnTo>
                    <a:cubicBezTo>
                      <a:pt x="515715" y="304386"/>
                      <a:pt x="510017" y="301311"/>
                      <a:pt x="506066" y="296729"/>
                    </a:cubicBezTo>
                    <a:lnTo>
                      <a:pt x="500396" y="279549"/>
                    </a:lnTo>
                    <a:lnTo>
                      <a:pt x="508535" y="263391"/>
                    </a:lnTo>
                    <a:cubicBezTo>
                      <a:pt x="513117" y="259441"/>
                      <a:pt x="519206" y="257238"/>
                      <a:pt x="525716" y="257720"/>
                    </a:cubicBezTo>
                    <a:close/>
                    <a:moveTo>
                      <a:pt x="596903" y="178349"/>
                    </a:moveTo>
                    <a:cubicBezTo>
                      <a:pt x="687962" y="177711"/>
                      <a:pt x="844110" y="221015"/>
                      <a:pt x="926126" y="329250"/>
                    </a:cubicBezTo>
                    <a:cubicBezTo>
                      <a:pt x="942388" y="322512"/>
                      <a:pt x="976829" y="272015"/>
                      <a:pt x="963674" y="237848"/>
                    </a:cubicBezTo>
                    <a:cubicBezTo>
                      <a:pt x="951638" y="214734"/>
                      <a:pt x="919069" y="225446"/>
                      <a:pt x="915986" y="234559"/>
                    </a:cubicBezTo>
                    <a:cubicBezTo>
                      <a:pt x="913313" y="241616"/>
                      <a:pt x="912994" y="255479"/>
                      <a:pt x="922563" y="255114"/>
                    </a:cubicBezTo>
                    <a:cubicBezTo>
                      <a:pt x="949125" y="239058"/>
                      <a:pt x="955908" y="254863"/>
                      <a:pt x="955726" y="262377"/>
                    </a:cubicBezTo>
                    <a:cubicBezTo>
                      <a:pt x="941885" y="302848"/>
                      <a:pt x="876702" y="282932"/>
                      <a:pt x="886112" y="229488"/>
                    </a:cubicBezTo>
                    <a:cubicBezTo>
                      <a:pt x="894243" y="200894"/>
                      <a:pt x="942708" y="183399"/>
                      <a:pt x="974911" y="207015"/>
                    </a:cubicBezTo>
                    <a:cubicBezTo>
                      <a:pt x="1027030" y="249541"/>
                      <a:pt x="973687" y="340031"/>
                      <a:pt x="943941" y="354190"/>
                    </a:cubicBezTo>
                    <a:cubicBezTo>
                      <a:pt x="990971" y="425903"/>
                      <a:pt x="1002647" y="509128"/>
                      <a:pt x="964167" y="593996"/>
                    </a:cubicBezTo>
                    <a:cubicBezTo>
                      <a:pt x="935225" y="687273"/>
                      <a:pt x="937116" y="808506"/>
                      <a:pt x="923797" y="849984"/>
                    </a:cubicBezTo>
                    <a:cubicBezTo>
                      <a:pt x="922454" y="865723"/>
                      <a:pt x="919055" y="880230"/>
                      <a:pt x="909901" y="883636"/>
                    </a:cubicBezTo>
                    <a:lnTo>
                      <a:pt x="814894" y="883636"/>
                    </a:lnTo>
                    <a:cubicBezTo>
                      <a:pt x="806658" y="883519"/>
                      <a:pt x="799245" y="870657"/>
                      <a:pt x="799642" y="857384"/>
                    </a:cubicBezTo>
                    <a:cubicBezTo>
                      <a:pt x="790571" y="836500"/>
                      <a:pt x="780074" y="812875"/>
                      <a:pt x="770454" y="788154"/>
                    </a:cubicBezTo>
                    <a:cubicBezTo>
                      <a:pt x="726580" y="805831"/>
                      <a:pt x="612680" y="824331"/>
                      <a:pt x="531464" y="812710"/>
                    </a:cubicBezTo>
                    <a:cubicBezTo>
                      <a:pt x="521232" y="832973"/>
                      <a:pt x="515294" y="848157"/>
                      <a:pt x="507894" y="863688"/>
                    </a:cubicBezTo>
                    <a:cubicBezTo>
                      <a:pt x="503783" y="874833"/>
                      <a:pt x="496931" y="880863"/>
                      <a:pt x="488161" y="881228"/>
                    </a:cubicBezTo>
                    <a:cubicBezTo>
                      <a:pt x="474914" y="882233"/>
                      <a:pt x="432068" y="881228"/>
                      <a:pt x="403199" y="881776"/>
                    </a:cubicBezTo>
                    <a:cubicBezTo>
                      <a:pt x="391688" y="881776"/>
                      <a:pt x="385202" y="871453"/>
                      <a:pt x="385110" y="863139"/>
                    </a:cubicBezTo>
                    <a:cubicBezTo>
                      <a:pt x="385202" y="841853"/>
                      <a:pt x="385202" y="817918"/>
                      <a:pt x="385110" y="799555"/>
                    </a:cubicBezTo>
                    <a:cubicBezTo>
                      <a:pt x="356424" y="796175"/>
                      <a:pt x="251181" y="747756"/>
                      <a:pt x="202579" y="742548"/>
                    </a:cubicBezTo>
                    <a:lnTo>
                      <a:pt x="132965" y="742000"/>
                    </a:lnTo>
                    <a:cubicBezTo>
                      <a:pt x="122276" y="741635"/>
                      <a:pt x="117434" y="736428"/>
                      <a:pt x="115424" y="722267"/>
                    </a:cubicBezTo>
                    <a:cubicBezTo>
                      <a:pt x="103365" y="697875"/>
                      <a:pt x="67918" y="617481"/>
                      <a:pt x="52936" y="580299"/>
                    </a:cubicBezTo>
                    <a:cubicBezTo>
                      <a:pt x="40968" y="552070"/>
                      <a:pt x="79064" y="544578"/>
                      <a:pt x="88017" y="546862"/>
                    </a:cubicBezTo>
                    <a:cubicBezTo>
                      <a:pt x="143653" y="507122"/>
                      <a:pt x="170239" y="390368"/>
                      <a:pt x="173527" y="397768"/>
                    </a:cubicBezTo>
                    <a:cubicBezTo>
                      <a:pt x="186683" y="411289"/>
                      <a:pt x="209157" y="404985"/>
                      <a:pt x="216831" y="407086"/>
                    </a:cubicBezTo>
                    <a:cubicBezTo>
                      <a:pt x="205868" y="439335"/>
                      <a:pt x="162564" y="569610"/>
                      <a:pt x="105557" y="585780"/>
                    </a:cubicBezTo>
                    <a:cubicBezTo>
                      <a:pt x="116703" y="614192"/>
                      <a:pt x="136436" y="662154"/>
                      <a:pt x="150505" y="698697"/>
                    </a:cubicBezTo>
                    <a:cubicBezTo>
                      <a:pt x="232635" y="688191"/>
                      <a:pt x="315862" y="735788"/>
                      <a:pt x="384562" y="752963"/>
                    </a:cubicBezTo>
                    <a:cubicBezTo>
                      <a:pt x="384745" y="735240"/>
                      <a:pt x="385019" y="718339"/>
                      <a:pt x="385110" y="693764"/>
                    </a:cubicBezTo>
                    <a:cubicBezTo>
                      <a:pt x="382552" y="669006"/>
                      <a:pt x="427774" y="670285"/>
                      <a:pt x="428962" y="691571"/>
                    </a:cubicBezTo>
                    <a:cubicBezTo>
                      <a:pt x="428596" y="726561"/>
                      <a:pt x="427957" y="807960"/>
                      <a:pt x="428962" y="836281"/>
                    </a:cubicBezTo>
                    <a:cubicBezTo>
                      <a:pt x="445132" y="836737"/>
                      <a:pt x="453628" y="836555"/>
                      <a:pt x="468428" y="836281"/>
                    </a:cubicBezTo>
                    <a:cubicBezTo>
                      <a:pt x="479116" y="813167"/>
                      <a:pt x="513193" y="743645"/>
                      <a:pt x="523790" y="717882"/>
                    </a:cubicBezTo>
                    <a:cubicBezTo>
                      <a:pt x="531647" y="683806"/>
                      <a:pt x="575772" y="697510"/>
                      <a:pt x="566545" y="726104"/>
                    </a:cubicBezTo>
                    <a:cubicBezTo>
                      <a:pt x="558963" y="744832"/>
                      <a:pt x="556404" y="751593"/>
                      <a:pt x="550649" y="767763"/>
                    </a:cubicBezTo>
                    <a:cubicBezTo>
                      <a:pt x="599068" y="774067"/>
                      <a:pt x="712260" y="768677"/>
                      <a:pt x="747980" y="744741"/>
                    </a:cubicBezTo>
                    <a:cubicBezTo>
                      <a:pt x="744783" y="734509"/>
                      <a:pt x="734185" y="704544"/>
                      <a:pt x="733729" y="692668"/>
                    </a:cubicBezTo>
                    <a:cubicBezTo>
                      <a:pt x="736561" y="672368"/>
                      <a:pt x="773067" y="667947"/>
                      <a:pt x="777580" y="702534"/>
                    </a:cubicBezTo>
                    <a:cubicBezTo>
                      <a:pt x="787483" y="720659"/>
                      <a:pt x="824537" y="800469"/>
                      <a:pt x="839739" y="837706"/>
                    </a:cubicBezTo>
                    <a:lnTo>
                      <a:pt x="883591" y="837706"/>
                    </a:lnTo>
                    <a:cubicBezTo>
                      <a:pt x="894019" y="741578"/>
                      <a:pt x="891292" y="661675"/>
                      <a:pt x="926715" y="574756"/>
                    </a:cubicBezTo>
                    <a:cubicBezTo>
                      <a:pt x="1013664" y="325434"/>
                      <a:pt x="676400" y="200080"/>
                      <a:pt x="556679" y="222637"/>
                    </a:cubicBezTo>
                    <a:cubicBezTo>
                      <a:pt x="561441" y="208359"/>
                      <a:pt x="567294" y="200345"/>
                      <a:pt x="562270" y="181252"/>
                    </a:cubicBezTo>
                    <a:cubicBezTo>
                      <a:pt x="572215" y="179428"/>
                      <a:pt x="583895" y="178440"/>
                      <a:pt x="596903" y="178349"/>
                    </a:cubicBezTo>
                    <a:close/>
                    <a:moveTo>
                      <a:pt x="208766" y="0"/>
                    </a:moveTo>
                    <a:lnTo>
                      <a:pt x="553629" y="1314"/>
                    </a:lnTo>
                    <a:lnTo>
                      <a:pt x="477131" y="92168"/>
                    </a:lnTo>
                    <a:lnTo>
                      <a:pt x="522968" y="187281"/>
                    </a:lnTo>
                    <a:cubicBezTo>
                      <a:pt x="525435" y="210029"/>
                      <a:pt x="509813" y="217977"/>
                      <a:pt x="484324" y="220170"/>
                    </a:cubicBezTo>
                    <a:cubicBezTo>
                      <a:pt x="450065" y="240177"/>
                      <a:pt x="414984" y="258539"/>
                      <a:pt x="384836" y="306502"/>
                    </a:cubicBezTo>
                    <a:cubicBezTo>
                      <a:pt x="381822" y="314998"/>
                      <a:pt x="373051" y="325687"/>
                      <a:pt x="350303" y="323768"/>
                    </a:cubicBezTo>
                    <a:cubicBezTo>
                      <a:pt x="302067" y="312805"/>
                      <a:pt x="252460" y="344049"/>
                      <a:pt x="223682" y="354190"/>
                    </a:cubicBezTo>
                    <a:cubicBezTo>
                      <a:pt x="205183" y="375705"/>
                      <a:pt x="185176" y="367756"/>
                      <a:pt x="180105" y="356656"/>
                    </a:cubicBezTo>
                    <a:cubicBezTo>
                      <a:pt x="168594" y="329798"/>
                      <a:pt x="164317" y="316505"/>
                      <a:pt x="152972" y="290880"/>
                    </a:cubicBezTo>
                    <a:lnTo>
                      <a:pt x="361167" y="290880"/>
                    </a:lnTo>
                    <a:cubicBezTo>
                      <a:pt x="392901" y="248125"/>
                      <a:pt x="415591" y="206192"/>
                      <a:pt x="437458" y="158504"/>
                    </a:cubicBezTo>
                    <a:lnTo>
                      <a:pt x="433773" y="143663"/>
                    </a:lnTo>
                    <a:lnTo>
                      <a:pt x="342231" y="252384"/>
                    </a:lnTo>
                    <a:lnTo>
                      <a:pt x="0" y="252386"/>
                    </a:lnTo>
                    <a:cubicBezTo>
                      <a:pt x="29339" y="215062"/>
                      <a:pt x="47167" y="190894"/>
                      <a:pt x="75684" y="161793"/>
                    </a:cubicBezTo>
                    <a:lnTo>
                      <a:pt x="74967" y="99304"/>
                    </a:lnTo>
                    <a:lnTo>
                      <a:pt x="273837" y="99304"/>
                    </a:lnTo>
                    <a:cubicBezTo>
                      <a:pt x="276304" y="99305"/>
                      <a:pt x="273837" y="132193"/>
                      <a:pt x="276304" y="132193"/>
                    </a:cubicBezTo>
                    <a:cubicBezTo>
                      <a:pt x="284425" y="123971"/>
                      <a:pt x="289256" y="114927"/>
                      <a:pt x="290799" y="100127"/>
                    </a:cubicBezTo>
                    <a:lnTo>
                      <a:pt x="290799" y="76529"/>
                    </a:lnTo>
                    <a:lnTo>
                      <a:pt x="145464" y="7652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atin typeface="Arial" panose="020B0604020202020204" pitchFamily="34" charset="0"/>
                    <a:cs typeface="Arial" panose="020B0604020202020204" pitchFamily="34" charset="0"/>
                  </a:rPr>
                  <a:t>         </a:t>
                </a:r>
              </a:p>
            </p:txBody>
          </p:sp>
        </p:grpSp>
        <p:grpSp>
          <p:nvGrpSpPr>
            <p:cNvPr id="8" name="Group 7">
              <a:extLst>
                <a:ext uri="{FF2B5EF4-FFF2-40B4-BE49-F238E27FC236}">
                  <a16:creationId xmlns:a16="http://schemas.microsoft.com/office/drawing/2014/main" id="{92C99AE1-41A8-474E-B84E-4A58FB87D451}"/>
                </a:ext>
              </a:extLst>
            </p:cNvPr>
            <p:cNvGrpSpPr/>
            <p:nvPr/>
          </p:nvGrpSpPr>
          <p:grpSpPr>
            <a:xfrm>
              <a:off x="8563334" y="2317995"/>
              <a:ext cx="2508678" cy="3459512"/>
              <a:chOff x="7100025" y="1996129"/>
              <a:chExt cx="2972085" cy="4098560"/>
            </a:xfrm>
          </p:grpSpPr>
          <p:grpSp>
            <p:nvGrpSpPr>
              <p:cNvPr id="9" name="Group 8">
                <a:extLst>
                  <a:ext uri="{FF2B5EF4-FFF2-40B4-BE49-F238E27FC236}">
                    <a16:creationId xmlns:a16="http://schemas.microsoft.com/office/drawing/2014/main" id="{C67A0B70-D2C8-449F-9FBC-7CA6E7B65C31}"/>
                  </a:ext>
                </a:extLst>
              </p:cNvPr>
              <p:cNvGrpSpPr/>
              <p:nvPr/>
            </p:nvGrpSpPr>
            <p:grpSpPr>
              <a:xfrm>
                <a:off x="7100025" y="1996129"/>
                <a:ext cx="2972085" cy="4098560"/>
                <a:chOff x="7100025" y="1996129"/>
                <a:chExt cx="2972085" cy="4098560"/>
              </a:xfrm>
            </p:grpSpPr>
            <p:sp>
              <p:nvSpPr>
                <p:cNvPr id="13" name="Donut 10">
                  <a:extLst>
                    <a:ext uri="{FF2B5EF4-FFF2-40B4-BE49-F238E27FC236}">
                      <a16:creationId xmlns:a16="http://schemas.microsoft.com/office/drawing/2014/main" id="{AD5351A4-2B60-4F00-BB61-B8246BA35D35}"/>
                    </a:ext>
                  </a:extLst>
                </p:cNvPr>
                <p:cNvSpPr/>
                <p:nvPr/>
              </p:nvSpPr>
              <p:spPr>
                <a:xfrm rot="840000">
                  <a:off x="7100025" y="2095281"/>
                  <a:ext cx="2463225" cy="2463218"/>
                </a:xfrm>
                <a:prstGeom prst="donut">
                  <a:avLst>
                    <a:gd name="adj" fmla="val 5145"/>
                  </a:avLst>
                </a:prstGeom>
                <a:solidFill>
                  <a:srgbClr val="43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schemeClr val="tx1"/>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C97F1DE4-3E14-4E6E-93E2-CC1458C7E3AD}"/>
                    </a:ext>
                  </a:extLst>
                </p:cNvPr>
                <p:cNvGrpSpPr/>
                <p:nvPr/>
              </p:nvGrpSpPr>
              <p:grpSpPr>
                <a:xfrm rot="19027467">
                  <a:off x="7925920" y="1996129"/>
                  <a:ext cx="2146190" cy="4098560"/>
                  <a:chOff x="1879693" y="-603519"/>
                  <a:chExt cx="5448300" cy="10407919"/>
                </a:xfrm>
              </p:grpSpPr>
              <p:sp>
                <p:nvSpPr>
                  <p:cNvPr id="15" name="Freeform 12">
                    <a:extLst>
                      <a:ext uri="{FF2B5EF4-FFF2-40B4-BE49-F238E27FC236}">
                        <a16:creationId xmlns:a16="http://schemas.microsoft.com/office/drawing/2014/main" id="{7E9AED71-DF15-4693-98A2-1126391DD825}"/>
                      </a:ext>
                    </a:extLst>
                  </p:cNvPr>
                  <p:cNvSpPr/>
                  <p:nvPr/>
                </p:nvSpPr>
                <p:spPr>
                  <a:xfrm rot="243608">
                    <a:off x="4529710" y="5334144"/>
                    <a:ext cx="45093" cy="2062"/>
                  </a:xfrm>
                  <a:custGeom>
                    <a:avLst/>
                    <a:gdLst>
                      <a:gd name="connsiteX0" fmla="*/ 45093 w 45093"/>
                      <a:gd name="connsiteY0" fmla="*/ 2062 h 2062"/>
                      <a:gd name="connsiteX1" fmla="*/ 0 w 45093"/>
                      <a:gd name="connsiteY1" fmla="*/ 2062 h 2062"/>
                      <a:gd name="connsiteX2" fmla="*/ 15644 w 45093"/>
                      <a:gd name="connsiteY2" fmla="*/ 0 h 2062"/>
                      <a:gd name="connsiteX3" fmla="*/ 45093 w 45093"/>
                      <a:gd name="connsiteY3" fmla="*/ 2062 h 2062"/>
                    </a:gdLst>
                    <a:ahLst/>
                    <a:cxnLst>
                      <a:cxn ang="0">
                        <a:pos x="connsiteX0" y="connsiteY0"/>
                      </a:cxn>
                      <a:cxn ang="0">
                        <a:pos x="connsiteX1" y="connsiteY1"/>
                      </a:cxn>
                      <a:cxn ang="0">
                        <a:pos x="connsiteX2" y="connsiteY2"/>
                      </a:cxn>
                      <a:cxn ang="0">
                        <a:pos x="connsiteX3" y="connsiteY3"/>
                      </a:cxn>
                    </a:cxnLst>
                    <a:rect l="l" t="t" r="r" b="b"/>
                    <a:pathLst>
                      <a:path w="45093" h="2062">
                        <a:moveTo>
                          <a:pt x="45093" y="2062"/>
                        </a:moveTo>
                        <a:lnTo>
                          <a:pt x="0" y="2062"/>
                        </a:lnTo>
                        <a:lnTo>
                          <a:pt x="15644" y="0"/>
                        </a:lnTo>
                        <a:lnTo>
                          <a:pt x="45093" y="2062"/>
                        </a:lnTo>
                        <a:close/>
                      </a:path>
                    </a:pathLst>
                  </a:custGeom>
                  <a:solidFill>
                    <a:srgbClr val="00B0F0"/>
                  </a:solidFill>
                  <a:ln w="12700" cap="flat" cmpd="sng" algn="ctr">
                    <a:noFill/>
                    <a:prstDash val="solid"/>
                    <a:miter lim="800000"/>
                  </a:ln>
                  <a:effectLst/>
                  <a:scene3d>
                    <a:camera prst="orthographicFront">
                      <a:rot lat="0" lon="0" rev="0"/>
                    </a:camera>
                    <a:lightRig rig="chilly" dir="t">
                      <a:rot lat="0" lon="0" rev="18480000"/>
                    </a:lightRig>
                  </a:scene3d>
                  <a:sp3d prstMaterial="clear">
                    <a:bevelT h="63500"/>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350" kern="0">
                      <a:solidFill>
                        <a:prstClr val="white"/>
                      </a:solidFill>
                      <a:latin typeface="Arial" panose="020B0604020202020204" pitchFamily="34" charset="0"/>
                      <a:cs typeface="Arial" panose="020B0604020202020204" pitchFamily="34" charset="0"/>
                    </a:endParaRPr>
                  </a:p>
                </p:txBody>
              </p:sp>
              <p:sp>
                <p:nvSpPr>
                  <p:cNvPr id="16" name="Freeform 13">
                    <a:extLst>
                      <a:ext uri="{FF2B5EF4-FFF2-40B4-BE49-F238E27FC236}">
                        <a16:creationId xmlns:a16="http://schemas.microsoft.com/office/drawing/2014/main" id="{E19A7E91-A80B-4D44-BD2B-31557AA94AAF}"/>
                      </a:ext>
                    </a:extLst>
                  </p:cNvPr>
                  <p:cNvSpPr/>
                  <p:nvPr/>
                </p:nvSpPr>
                <p:spPr>
                  <a:xfrm>
                    <a:off x="1879693" y="-603519"/>
                    <a:ext cx="5448300" cy="7261493"/>
                  </a:xfrm>
                  <a:custGeom>
                    <a:avLst/>
                    <a:gdLst>
                      <a:gd name="connsiteX0" fmla="*/ 2724150 w 5448300"/>
                      <a:gd name="connsiteY0" fmla="*/ 635000 h 7261493"/>
                      <a:gd name="connsiteX1" fmla="*/ 635000 w 5448300"/>
                      <a:gd name="connsiteY1" fmla="*/ 2724150 h 7261493"/>
                      <a:gd name="connsiteX2" fmla="*/ 2724150 w 5448300"/>
                      <a:gd name="connsiteY2" fmla="*/ 4813300 h 7261493"/>
                      <a:gd name="connsiteX3" fmla="*/ 4813300 w 5448300"/>
                      <a:gd name="connsiteY3" fmla="*/ 2724150 h 7261493"/>
                      <a:gd name="connsiteX4" fmla="*/ 2724150 w 5448300"/>
                      <a:gd name="connsiteY4" fmla="*/ 635000 h 7261493"/>
                      <a:gd name="connsiteX5" fmla="*/ 2724150 w 5448300"/>
                      <a:gd name="connsiteY5" fmla="*/ 0 h 7261493"/>
                      <a:gd name="connsiteX6" fmla="*/ 5448300 w 5448300"/>
                      <a:gd name="connsiteY6" fmla="*/ 2724150 h 7261493"/>
                      <a:gd name="connsiteX7" fmla="*/ 3273162 w 5448300"/>
                      <a:gd name="connsiteY7" fmla="*/ 5392955 h 7261493"/>
                      <a:gd name="connsiteX8" fmla="*/ 3187942 w 5448300"/>
                      <a:gd name="connsiteY8" fmla="*/ 5405961 h 7261493"/>
                      <a:gd name="connsiteX9" fmla="*/ 3187942 w 5448300"/>
                      <a:gd name="connsiteY9" fmla="*/ 7261493 h 7261493"/>
                      <a:gd name="connsiteX10" fmla="*/ 2260358 w 5448300"/>
                      <a:gd name="connsiteY10" fmla="*/ 7261493 h 7261493"/>
                      <a:gd name="connsiteX11" fmla="*/ 2260358 w 5448300"/>
                      <a:gd name="connsiteY11" fmla="*/ 5405961 h 7261493"/>
                      <a:gd name="connsiteX12" fmla="*/ 2175138 w 5448300"/>
                      <a:gd name="connsiteY12" fmla="*/ 5392955 h 7261493"/>
                      <a:gd name="connsiteX13" fmla="*/ 0 w 5448300"/>
                      <a:gd name="connsiteY13" fmla="*/ 2724150 h 7261493"/>
                      <a:gd name="connsiteX14" fmla="*/ 2724150 w 5448300"/>
                      <a:gd name="connsiteY14" fmla="*/ 0 h 726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48300" h="7261493">
                        <a:moveTo>
                          <a:pt x="2724150" y="635000"/>
                        </a:moveTo>
                        <a:cubicBezTo>
                          <a:pt x="1570344" y="635000"/>
                          <a:pt x="635000" y="1570344"/>
                          <a:pt x="635000" y="2724150"/>
                        </a:cubicBezTo>
                        <a:cubicBezTo>
                          <a:pt x="635000" y="3877956"/>
                          <a:pt x="1570344" y="4813300"/>
                          <a:pt x="2724150" y="4813300"/>
                        </a:cubicBezTo>
                        <a:cubicBezTo>
                          <a:pt x="3877956" y="4813300"/>
                          <a:pt x="4813300" y="3877956"/>
                          <a:pt x="4813300" y="2724150"/>
                        </a:cubicBezTo>
                        <a:cubicBezTo>
                          <a:pt x="4813300" y="1570344"/>
                          <a:pt x="3877956" y="635000"/>
                          <a:pt x="2724150" y="635000"/>
                        </a:cubicBezTo>
                        <a:close/>
                        <a:moveTo>
                          <a:pt x="2724150" y="0"/>
                        </a:moveTo>
                        <a:cubicBezTo>
                          <a:pt x="4228657" y="0"/>
                          <a:pt x="5448300" y="1219643"/>
                          <a:pt x="5448300" y="2724150"/>
                        </a:cubicBezTo>
                        <a:cubicBezTo>
                          <a:pt x="5448300" y="4040594"/>
                          <a:pt x="4514511" y="5138938"/>
                          <a:pt x="3273162" y="5392955"/>
                        </a:cubicBezTo>
                        <a:lnTo>
                          <a:pt x="3187942" y="5405961"/>
                        </a:lnTo>
                        <a:lnTo>
                          <a:pt x="3187942" y="7261493"/>
                        </a:lnTo>
                        <a:lnTo>
                          <a:pt x="2260358" y="7261493"/>
                        </a:lnTo>
                        <a:lnTo>
                          <a:pt x="2260358" y="5405961"/>
                        </a:lnTo>
                        <a:lnTo>
                          <a:pt x="2175138" y="5392955"/>
                        </a:lnTo>
                        <a:cubicBezTo>
                          <a:pt x="933789" y="5138938"/>
                          <a:pt x="0" y="4040594"/>
                          <a:pt x="0" y="2724150"/>
                        </a:cubicBezTo>
                        <a:cubicBezTo>
                          <a:pt x="0" y="1219643"/>
                          <a:pt x="1219643" y="0"/>
                          <a:pt x="2724150" y="0"/>
                        </a:cubicBezTo>
                        <a:close/>
                      </a:path>
                    </a:pathLst>
                  </a:custGeom>
                  <a:solidFill>
                    <a:schemeClr val="bg1">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350" kern="0">
                      <a:solidFill>
                        <a:prstClr val="white"/>
                      </a:solidFill>
                      <a:latin typeface="Arial" panose="020B0604020202020204" pitchFamily="34" charset="0"/>
                      <a:cs typeface="Arial" panose="020B0604020202020204" pitchFamily="34" charset="0"/>
                    </a:endParaRPr>
                  </a:p>
                </p:txBody>
              </p:sp>
              <p:sp>
                <p:nvSpPr>
                  <p:cNvPr id="17" name="Freeform 14">
                    <a:extLst>
                      <a:ext uri="{FF2B5EF4-FFF2-40B4-BE49-F238E27FC236}">
                        <a16:creationId xmlns:a16="http://schemas.microsoft.com/office/drawing/2014/main" id="{E3502370-8A96-4338-BF35-8002218C340B}"/>
                      </a:ext>
                    </a:extLst>
                  </p:cNvPr>
                  <p:cNvSpPr/>
                  <p:nvPr/>
                </p:nvSpPr>
                <p:spPr>
                  <a:xfrm>
                    <a:off x="3898670" y="6200777"/>
                    <a:ext cx="1379913" cy="3603623"/>
                  </a:xfrm>
                  <a:custGeom>
                    <a:avLst/>
                    <a:gdLst>
                      <a:gd name="connsiteX0" fmla="*/ 0 w 1514474"/>
                      <a:gd name="connsiteY0" fmla="*/ 0 h 3343275"/>
                      <a:gd name="connsiteX1" fmla="*/ 1514474 w 1514474"/>
                      <a:gd name="connsiteY1" fmla="*/ 0 h 3343275"/>
                      <a:gd name="connsiteX2" fmla="*/ 1514474 w 1514474"/>
                      <a:gd name="connsiteY2" fmla="*/ 2706832 h 3343275"/>
                      <a:gd name="connsiteX3" fmla="*/ 878031 w 1514474"/>
                      <a:gd name="connsiteY3" fmla="*/ 3343275 h 3343275"/>
                      <a:gd name="connsiteX4" fmla="*/ 636443 w 1514474"/>
                      <a:gd name="connsiteY4" fmla="*/ 3343275 h 3343275"/>
                      <a:gd name="connsiteX5" fmla="*/ 0 w 1514474"/>
                      <a:gd name="connsiteY5" fmla="*/ 2706832 h 3343275"/>
                      <a:gd name="connsiteX6" fmla="*/ 0 w 1514474"/>
                      <a:gd name="connsiteY6" fmla="*/ 0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474" h="3343275">
                        <a:moveTo>
                          <a:pt x="0" y="0"/>
                        </a:moveTo>
                        <a:lnTo>
                          <a:pt x="1514474" y="0"/>
                        </a:lnTo>
                        <a:lnTo>
                          <a:pt x="1514474" y="2706832"/>
                        </a:lnTo>
                        <a:cubicBezTo>
                          <a:pt x="1514474" y="3058330"/>
                          <a:pt x="1229529" y="3343275"/>
                          <a:pt x="878031" y="3343275"/>
                        </a:cubicBezTo>
                        <a:lnTo>
                          <a:pt x="636443" y="3343275"/>
                        </a:lnTo>
                        <a:cubicBezTo>
                          <a:pt x="284945" y="3343275"/>
                          <a:pt x="0" y="3058330"/>
                          <a:pt x="0" y="2706832"/>
                        </a:cubicBezTo>
                        <a:lnTo>
                          <a:pt x="0" y="0"/>
                        </a:lnTo>
                        <a:close/>
                      </a:path>
                    </a:pathLst>
                  </a:custGeom>
                  <a:solidFill>
                    <a:srgbClr val="43536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350" kern="0">
                      <a:solidFill>
                        <a:prstClr val="white"/>
                      </a:solidFill>
                      <a:latin typeface="Arial" panose="020B0604020202020204" pitchFamily="34" charset="0"/>
                      <a:cs typeface="Arial" panose="020B0604020202020204" pitchFamily="34" charset="0"/>
                    </a:endParaRPr>
                  </a:p>
                </p:txBody>
              </p:sp>
            </p:grpSp>
          </p:grpSp>
          <p:grpSp>
            <p:nvGrpSpPr>
              <p:cNvPr id="10" name="Group 9">
                <a:extLst>
                  <a:ext uri="{FF2B5EF4-FFF2-40B4-BE49-F238E27FC236}">
                    <a16:creationId xmlns:a16="http://schemas.microsoft.com/office/drawing/2014/main" id="{C8AD71C3-29B1-4C40-ABBC-D30C6A8A3628}"/>
                  </a:ext>
                </a:extLst>
              </p:cNvPr>
              <p:cNvGrpSpPr/>
              <p:nvPr/>
            </p:nvGrpSpPr>
            <p:grpSpPr>
              <a:xfrm>
                <a:off x="7364169" y="2365877"/>
                <a:ext cx="1934782" cy="1934778"/>
                <a:chOff x="7364169" y="2365877"/>
                <a:chExt cx="1934782" cy="1934778"/>
              </a:xfrm>
            </p:grpSpPr>
            <p:sp>
              <p:nvSpPr>
                <p:cNvPr id="11" name="Oval 10">
                  <a:extLst>
                    <a:ext uri="{FF2B5EF4-FFF2-40B4-BE49-F238E27FC236}">
                      <a16:creationId xmlns:a16="http://schemas.microsoft.com/office/drawing/2014/main" id="{DBEADFD4-72F5-4474-9870-0A7A2563D6EE}"/>
                    </a:ext>
                  </a:extLst>
                </p:cNvPr>
                <p:cNvSpPr/>
                <p:nvPr/>
              </p:nvSpPr>
              <p:spPr>
                <a:xfrm>
                  <a:off x="7364169" y="2365877"/>
                  <a:ext cx="1934782" cy="1934778"/>
                </a:xfrm>
                <a:prstGeom prst="ellipse">
                  <a:avLst/>
                </a:prstGeom>
                <a:solidFill>
                  <a:schemeClr val="bg1"/>
                </a:solidFill>
                <a:ln w="635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350" kern="0">
                    <a:solidFill>
                      <a:prstClr val="white"/>
                    </a:solidFill>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93FFF753-C4C6-41C8-B8BA-C0803B00374E}"/>
                    </a:ext>
                  </a:extLst>
                </p:cNvPr>
                <p:cNvSpPr/>
                <p:nvPr/>
              </p:nvSpPr>
              <p:spPr>
                <a:xfrm rot="21587734">
                  <a:off x="7830088" y="2688936"/>
                  <a:ext cx="1002944" cy="1288660"/>
                </a:xfrm>
                <a:custGeom>
                  <a:avLst/>
                  <a:gdLst>
                    <a:gd name="connsiteX0" fmla="*/ 596712 w 672206"/>
                    <a:gd name="connsiteY0" fmla="*/ 671028 h 863706"/>
                    <a:gd name="connsiteX1" fmla="*/ 73555 w 672206"/>
                    <a:gd name="connsiteY1" fmla="*/ 671028 h 863706"/>
                    <a:gd name="connsiteX2" fmla="*/ 73555 w 672206"/>
                    <a:gd name="connsiteY2" fmla="*/ 716919 h 863706"/>
                    <a:gd name="connsiteX3" fmla="*/ 596712 w 672206"/>
                    <a:gd name="connsiteY3" fmla="*/ 716919 h 863706"/>
                    <a:gd name="connsiteX4" fmla="*/ 424162 w 672206"/>
                    <a:gd name="connsiteY4" fmla="*/ 575804 h 863706"/>
                    <a:gd name="connsiteX5" fmla="*/ 73555 w 672206"/>
                    <a:gd name="connsiteY5" fmla="*/ 575804 h 863706"/>
                    <a:gd name="connsiteX6" fmla="*/ 73555 w 672206"/>
                    <a:gd name="connsiteY6" fmla="*/ 621695 h 863706"/>
                    <a:gd name="connsiteX7" fmla="*/ 424162 w 672206"/>
                    <a:gd name="connsiteY7" fmla="*/ 621695 h 863706"/>
                    <a:gd name="connsiteX8" fmla="*/ 596713 w 672206"/>
                    <a:gd name="connsiteY8" fmla="*/ 480580 h 863706"/>
                    <a:gd name="connsiteX9" fmla="*/ 73555 w 672206"/>
                    <a:gd name="connsiteY9" fmla="*/ 480580 h 863706"/>
                    <a:gd name="connsiteX10" fmla="*/ 73555 w 672206"/>
                    <a:gd name="connsiteY10" fmla="*/ 526472 h 863706"/>
                    <a:gd name="connsiteX11" fmla="*/ 596712 w 672206"/>
                    <a:gd name="connsiteY11" fmla="*/ 526471 h 863706"/>
                    <a:gd name="connsiteX12" fmla="*/ 424009 w 672206"/>
                    <a:gd name="connsiteY12" fmla="*/ 385357 h 863706"/>
                    <a:gd name="connsiteX13" fmla="*/ 73708 w 672206"/>
                    <a:gd name="connsiteY13" fmla="*/ 385357 h 863706"/>
                    <a:gd name="connsiteX14" fmla="*/ 73708 w 672206"/>
                    <a:gd name="connsiteY14" fmla="*/ 431248 h 863706"/>
                    <a:gd name="connsiteX15" fmla="*/ 424009 w 672206"/>
                    <a:gd name="connsiteY15" fmla="*/ 431248 h 863706"/>
                    <a:gd name="connsiteX16" fmla="*/ 596712 w 672206"/>
                    <a:gd name="connsiteY16" fmla="*/ 290133 h 863706"/>
                    <a:gd name="connsiteX17" fmla="*/ 73555 w 672206"/>
                    <a:gd name="connsiteY17" fmla="*/ 290133 h 863706"/>
                    <a:gd name="connsiteX18" fmla="*/ 73555 w 672206"/>
                    <a:gd name="connsiteY18" fmla="*/ 336024 h 863706"/>
                    <a:gd name="connsiteX19" fmla="*/ 596712 w 672206"/>
                    <a:gd name="connsiteY19" fmla="*/ 336024 h 863706"/>
                    <a:gd name="connsiteX20" fmla="*/ 621083 w 672206"/>
                    <a:gd name="connsiteY20" fmla="*/ 114866 h 863706"/>
                    <a:gd name="connsiteX21" fmla="*/ 624034 w 672206"/>
                    <a:gd name="connsiteY21" fmla="*/ 115163 h 863706"/>
                    <a:gd name="connsiteX22" fmla="*/ 672206 w 672206"/>
                    <a:gd name="connsiteY22" fmla="*/ 174268 h 863706"/>
                    <a:gd name="connsiteX23" fmla="*/ 672206 w 672206"/>
                    <a:gd name="connsiteY23" fmla="*/ 803375 h 863706"/>
                    <a:gd name="connsiteX24" fmla="*/ 611876 w 672206"/>
                    <a:gd name="connsiteY24" fmla="*/ 863706 h 863706"/>
                    <a:gd name="connsiteX25" fmla="*/ 60331 w 672206"/>
                    <a:gd name="connsiteY25" fmla="*/ 863705 h 863706"/>
                    <a:gd name="connsiteX26" fmla="*/ 0 w 672206"/>
                    <a:gd name="connsiteY26" fmla="*/ 803375 h 863706"/>
                    <a:gd name="connsiteX27" fmla="*/ 0 w 672206"/>
                    <a:gd name="connsiteY27" fmla="*/ 174268 h 863706"/>
                    <a:gd name="connsiteX28" fmla="*/ 48172 w 672206"/>
                    <a:gd name="connsiteY28" fmla="*/ 115163 h 863706"/>
                    <a:gd name="connsiteX29" fmla="*/ 51123 w 672206"/>
                    <a:gd name="connsiteY29" fmla="*/ 114866 h 863706"/>
                    <a:gd name="connsiteX30" fmla="*/ 50044 w 672206"/>
                    <a:gd name="connsiteY30" fmla="*/ 125571 h 863706"/>
                    <a:gd name="connsiteX31" fmla="*/ 141657 w 672206"/>
                    <a:gd name="connsiteY31" fmla="*/ 217185 h 863706"/>
                    <a:gd name="connsiteX32" fmla="*/ 530548 w 672206"/>
                    <a:gd name="connsiteY32" fmla="*/ 217185 h 863706"/>
                    <a:gd name="connsiteX33" fmla="*/ 622161 w 672206"/>
                    <a:gd name="connsiteY33" fmla="*/ 125571 h 863706"/>
                    <a:gd name="connsiteX34" fmla="*/ 336103 w 672206"/>
                    <a:gd name="connsiteY34" fmla="*/ 50990 h 863706"/>
                    <a:gd name="connsiteX35" fmla="*/ 286387 w 672206"/>
                    <a:gd name="connsiteY35" fmla="*/ 100705 h 863706"/>
                    <a:gd name="connsiteX36" fmla="*/ 336102 w 672206"/>
                    <a:gd name="connsiteY36" fmla="*/ 150421 h 863706"/>
                    <a:gd name="connsiteX37" fmla="*/ 385818 w 672206"/>
                    <a:gd name="connsiteY37" fmla="*/ 100705 h 863706"/>
                    <a:gd name="connsiteX38" fmla="*/ 336103 w 672206"/>
                    <a:gd name="connsiteY38" fmla="*/ 50990 h 863706"/>
                    <a:gd name="connsiteX39" fmla="*/ 400266 w 672206"/>
                    <a:gd name="connsiteY39" fmla="*/ 0 h 863706"/>
                    <a:gd name="connsiteX40" fmla="*/ 457841 w 672206"/>
                    <a:gd name="connsiteY40" fmla="*/ 57576 h 863706"/>
                    <a:gd name="connsiteX41" fmla="*/ 457841 w 672206"/>
                    <a:gd name="connsiteY41" fmla="*/ 72571 h 863706"/>
                    <a:gd name="connsiteX42" fmla="*/ 522252 w 672206"/>
                    <a:gd name="connsiteY42" fmla="*/ 72571 h 863706"/>
                    <a:gd name="connsiteX43" fmla="*/ 575253 w 672206"/>
                    <a:gd name="connsiteY43" fmla="*/ 125572 h 863706"/>
                    <a:gd name="connsiteX44" fmla="*/ 522252 w 672206"/>
                    <a:gd name="connsiteY44" fmla="*/ 178573 h 863706"/>
                    <a:gd name="connsiteX45" fmla="*/ 149953 w 672206"/>
                    <a:gd name="connsiteY45" fmla="*/ 178573 h 863706"/>
                    <a:gd name="connsiteX46" fmla="*/ 101117 w 672206"/>
                    <a:gd name="connsiteY46" fmla="*/ 146202 h 863706"/>
                    <a:gd name="connsiteX47" fmla="*/ 96952 w 672206"/>
                    <a:gd name="connsiteY47" fmla="*/ 125572 h 863706"/>
                    <a:gd name="connsiteX48" fmla="*/ 101117 w 672206"/>
                    <a:gd name="connsiteY48" fmla="*/ 104941 h 863706"/>
                    <a:gd name="connsiteX49" fmla="*/ 149953 w 672206"/>
                    <a:gd name="connsiteY49" fmla="*/ 72571 h 863706"/>
                    <a:gd name="connsiteX50" fmla="*/ 214364 w 672206"/>
                    <a:gd name="connsiteY50" fmla="*/ 72571 h 863706"/>
                    <a:gd name="connsiteX51" fmla="*/ 214364 w 672206"/>
                    <a:gd name="connsiteY51" fmla="*/ 57576 h 863706"/>
                    <a:gd name="connsiteX52" fmla="*/ 271940 w 672206"/>
                    <a:gd name="connsiteY52" fmla="*/ 0 h 86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2206" h="863706">
                      <a:moveTo>
                        <a:pt x="596712" y="671028"/>
                      </a:moveTo>
                      <a:lnTo>
                        <a:pt x="73555" y="671028"/>
                      </a:lnTo>
                      <a:lnTo>
                        <a:pt x="73555" y="716919"/>
                      </a:lnTo>
                      <a:lnTo>
                        <a:pt x="596712" y="716919"/>
                      </a:lnTo>
                      <a:close/>
                      <a:moveTo>
                        <a:pt x="424162" y="575804"/>
                      </a:moveTo>
                      <a:lnTo>
                        <a:pt x="73555" y="575804"/>
                      </a:lnTo>
                      <a:lnTo>
                        <a:pt x="73555" y="621695"/>
                      </a:lnTo>
                      <a:lnTo>
                        <a:pt x="424162" y="621695"/>
                      </a:lnTo>
                      <a:close/>
                      <a:moveTo>
                        <a:pt x="596713" y="480580"/>
                      </a:moveTo>
                      <a:lnTo>
                        <a:pt x="73555" y="480580"/>
                      </a:lnTo>
                      <a:lnTo>
                        <a:pt x="73555" y="526472"/>
                      </a:lnTo>
                      <a:lnTo>
                        <a:pt x="596712" y="526471"/>
                      </a:lnTo>
                      <a:close/>
                      <a:moveTo>
                        <a:pt x="424009" y="385357"/>
                      </a:moveTo>
                      <a:lnTo>
                        <a:pt x="73708" y="385357"/>
                      </a:lnTo>
                      <a:lnTo>
                        <a:pt x="73708" y="431248"/>
                      </a:lnTo>
                      <a:lnTo>
                        <a:pt x="424009" y="431248"/>
                      </a:lnTo>
                      <a:close/>
                      <a:moveTo>
                        <a:pt x="596712" y="290133"/>
                      </a:moveTo>
                      <a:lnTo>
                        <a:pt x="73555" y="290133"/>
                      </a:lnTo>
                      <a:lnTo>
                        <a:pt x="73555" y="336024"/>
                      </a:lnTo>
                      <a:lnTo>
                        <a:pt x="596712" y="336024"/>
                      </a:lnTo>
                      <a:close/>
                      <a:moveTo>
                        <a:pt x="621083" y="114866"/>
                      </a:moveTo>
                      <a:lnTo>
                        <a:pt x="624034" y="115163"/>
                      </a:lnTo>
                      <a:cubicBezTo>
                        <a:pt x="651526" y="120789"/>
                        <a:pt x="672206" y="145113"/>
                        <a:pt x="672206" y="174268"/>
                      </a:cubicBezTo>
                      <a:lnTo>
                        <a:pt x="672206" y="803375"/>
                      </a:lnTo>
                      <a:cubicBezTo>
                        <a:pt x="672205" y="836695"/>
                        <a:pt x="645195" y="863706"/>
                        <a:pt x="611876" y="863706"/>
                      </a:cubicBezTo>
                      <a:lnTo>
                        <a:pt x="60331" y="863705"/>
                      </a:lnTo>
                      <a:cubicBezTo>
                        <a:pt x="27010" y="863706"/>
                        <a:pt x="0" y="836695"/>
                        <a:pt x="0" y="803375"/>
                      </a:cubicBezTo>
                      <a:lnTo>
                        <a:pt x="0" y="174268"/>
                      </a:lnTo>
                      <a:cubicBezTo>
                        <a:pt x="0" y="145113"/>
                        <a:pt x="20680" y="120789"/>
                        <a:pt x="48172" y="115163"/>
                      </a:cubicBezTo>
                      <a:lnTo>
                        <a:pt x="51123" y="114866"/>
                      </a:lnTo>
                      <a:lnTo>
                        <a:pt x="50044" y="125571"/>
                      </a:lnTo>
                      <a:cubicBezTo>
                        <a:pt x="50044" y="176168"/>
                        <a:pt x="91061" y="217185"/>
                        <a:pt x="141657" y="217185"/>
                      </a:cubicBezTo>
                      <a:lnTo>
                        <a:pt x="530548" y="217185"/>
                      </a:lnTo>
                      <a:cubicBezTo>
                        <a:pt x="581145" y="217185"/>
                        <a:pt x="622162" y="176168"/>
                        <a:pt x="622161" y="125571"/>
                      </a:cubicBezTo>
                      <a:close/>
                      <a:moveTo>
                        <a:pt x="336103" y="50990"/>
                      </a:moveTo>
                      <a:cubicBezTo>
                        <a:pt x="308645" y="50990"/>
                        <a:pt x="286387" y="73248"/>
                        <a:pt x="286387" y="100705"/>
                      </a:cubicBezTo>
                      <a:cubicBezTo>
                        <a:pt x="286387" y="128162"/>
                        <a:pt x="308646" y="150421"/>
                        <a:pt x="336102" y="150421"/>
                      </a:cubicBezTo>
                      <a:cubicBezTo>
                        <a:pt x="363560" y="150420"/>
                        <a:pt x="385818" y="128162"/>
                        <a:pt x="385818" y="100705"/>
                      </a:cubicBezTo>
                      <a:cubicBezTo>
                        <a:pt x="385818" y="73248"/>
                        <a:pt x="363559" y="50990"/>
                        <a:pt x="336103" y="50990"/>
                      </a:cubicBezTo>
                      <a:close/>
                      <a:moveTo>
                        <a:pt x="400266" y="0"/>
                      </a:moveTo>
                      <a:cubicBezTo>
                        <a:pt x="432064" y="0"/>
                        <a:pt x="457841" y="25777"/>
                        <a:pt x="457841" y="57576"/>
                      </a:cubicBezTo>
                      <a:lnTo>
                        <a:pt x="457841" y="72571"/>
                      </a:lnTo>
                      <a:lnTo>
                        <a:pt x="522252" y="72571"/>
                      </a:lnTo>
                      <a:cubicBezTo>
                        <a:pt x="551524" y="72571"/>
                        <a:pt x="575254" y="96300"/>
                        <a:pt x="575253" y="125572"/>
                      </a:cubicBezTo>
                      <a:cubicBezTo>
                        <a:pt x="575253" y="154844"/>
                        <a:pt x="551524" y="178573"/>
                        <a:pt x="522252" y="178573"/>
                      </a:cubicBezTo>
                      <a:lnTo>
                        <a:pt x="149953" y="178573"/>
                      </a:lnTo>
                      <a:cubicBezTo>
                        <a:pt x="127999" y="178573"/>
                        <a:pt x="109163" y="165225"/>
                        <a:pt x="101117" y="146202"/>
                      </a:cubicBezTo>
                      <a:lnTo>
                        <a:pt x="96952" y="125572"/>
                      </a:lnTo>
                      <a:lnTo>
                        <a:pt x="101117" y="104941"/>
                      </a:lnTo>
                      <a:cubicBezTo>
                        <a:pt x="109163" y="85919"/>
                        <a:pt x="127999" y="72571"/>
                        <a:pt x="149953" y="72571"/>
                      </a:cubicBezTo>
                      <a:lnTo>
                        <a:pt x="214364" y="72571"/>
                      </a:lnTo>
                      <a:lnTo>
                        <a:pt x="214364" y="57576"/>
                      </a:lnTo>
                      <a:cubicBezTo>
                        <a:pt x="214364" y="25777"/>
                        <a:pt x="240141" y="0"/>
                        <a:pt x="271940" y="0"/>
                      </a:cubicBezTo>
                      <a:close/>
                    </a:path>
                  </a:pathLst>
                </a:custGeom>
                <a:solidFill>
                  <a:srgbClr val="59D1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Arial" panose="020B0604020202020204" pitchFamily="34" charset="0"/>
                    <a:cs typeface="Arial" panose="020B0604020202020204" pitchFamily="34" charset="0"/>
                  </a:endParaRPr>
                </a:p>
              </p:txBody>
            </p:sp>
          </p:grpSp>
        </p:grpSp>
      </p:grpSp>
    </p:spTree>
    <p:extLst>
      <p:ext uri="{BB962C8B-B14F-4D97-AF65-F5344CB8AC3E}">
        <p14:creationId xmlns:p14="http://schemas.microsoft.com/office/powerpoint/2010/main" val="4081412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67340A-8F1B-48E2-A4E5-1666C847422E}"/>
              </a:ext>
            </a:extLst>
          </p:cNvPr>
          <p:cNvGrpSpPr/>
          <p:nvPr/>
        </p:nvGrpSpPr>
        <p:grpSpPr>
          <a:xfrm>
            <a:off x="1676400" y="1481040"/>
            <a:ext cx="10239375" cy="3895918"/>
            <a:chOff x="2085975" y="1209675"/>
            <a:chExt cx="9210675" cy="3504514"/>
          </a:xfrm>
        </p:grpSpPr>
        <p:pic>
          <p:nvPicPr>
            <p:cNvPr id="6" name="Picture 5">
              <a:extLst>
                <a:ext uri="{FF2B5EF4-FFF2-40B4-BE49-F238E27FC236}">
                  <a16:creationId xmlns:a16="http://schemas.microsoft.com/office/drawing/2014/main" id="{6C2C7020-CED9-4AE4-B098-8AE5BCF22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418" y="1209675"/>
              <a:ext cx="2010156" cy="26781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584A1DC0-E5DC-456A-AC50-200F83894327}"/>
                </a:ext>
              </a:extLst>
            </p:cNvPr>
            <p:cNvPicPr>
              <a:picLocks noChangeAspect="1"/>
            </p:cNvPicPr>
            <p:nvPr/>
          </p:nvPicPr>
          <p:blipFill rotWithShape="1">
            <a:blip r:embed="rId3">
              <a:extLst>
                <a:ext uri="{28A0092B-C50C-407E-A947-70E740481C1C}">
                  <a14:useLocalDpi xmlns:a14="http://schemas.microsoft.com/office/drawing/2010/main" val="0"/>
                </a:ext>
              </a:extLst>
            </a:blip>
            <a:srcRect l="17842" r="10315"/>
            <a:stretch/>
          </p:blipFill>
          <p:spPr>
            <a:xfrm>
              <a:off x="7972428" y="1209675"/>
              <a:ext cx="1924050" cy="26781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grpSp>
          <p:nvGrpSpPr>
            <p:cNvPr id="16" name="Group 15">
              <a:extLst>
                <a:ext uri="{FF2B5EF4-FFF2-40B4-BE49-F238E27FC236}">
                  <a16:creationId xmlns:a16="http://schemas.microsoft.com/office/drawing/2014/main" id="{1CC87F9B-1441-47A9-8CBB-9F0BACE91ED8}"/>
                </a:ext>
              </a:extLst>
            </p:cNvPr>
            <p:cNvGrpSpPr/>
            <p:nvPr/>
          </p:nvGrpSpPr>
          <p:grpSpPr>
            <a:xfrm>
              <a:off x="5133558" y="1209675"/>
              <a:ext cx="2169371" cy="2075423"/>
              <a:chOff x="5190709" y="-140612"/>
              <a:chExt cx="2169371" cy="2075423"/>
            </a:xfrm>
          </p:grpSpPr>
          <p:pic>
            <p:nvPicPr>
              <p:cNvPr id="10" name="Graphic 9" descr="Boardroom">
                <a:extLst>
                  <a:ext uri="{FF2B5EF4-FFF2-40B4-BE49-F238E27FC236}">
                    <a16:creationId xmlns:a16="http://schemas.microsoft.com/office/drawing/2014/main" id="{3455CA28-FE9C-440A-9D6A-1E53AB2960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7845" y="-140612"/>
                <a:ext cx="1776309" cy="1776309"/>
              </a:xfrm>
              <a:prstGeom prst="rect">
                <a:avLst/>
              </a:prstGeom>
            </p:spPr>
          </p:pic>
          <p:sp>
            <p:nvSpPr>
              <p:cNvPr id="11" name="TextBox 10">
                <a:extLst>
                  <a:ext uri="{FF2B5EF4-FFF2-40B4-BE49-F238E27FC236}">
                    <a16:creationId xmlns:a16="http://schemas.microsoft.com/office/drawing/2014/main" id="{E818556C-0387-48EE-9BB8-C8D9DD7EFC05}"/>
                  </a:ext>
                </a:extLst>
              </p:cNvPr>
              <p:cNvSpPr txBox="1"/>
              <p:nvPr/>
            </p:nvSpPr>
            <p:spPr>
              <a:xfrm>
                <a:off x="5190709" y="1288480"/>
                <a:ext cx="2169371" cy="646331"/>
              </a:xfrm>
              <a:prstGeom prst="rect">
                <a:avLst/>
              </a:prstGeom>
              <a:noFill/>
            </p:spPr>
            <p:txBody>
              <a:bodyPr wrap="square" rtlCol="0">
                <a:spAutoFit/>
              </a:bodyPr>
              <a:lstStyle/>
              <a:p>
                <a:r>
                  <a:rPr lang="en-US" sz="3600" spc="300" dirty="0">
                    <a:ln w="0"/>
                    <a:solidFill>
                      <a:srgbClr val="B5561B"/>
                    </a:solidFill>
                    <a:effectLst>
                      <a:outerShdw blurRad="63500" sx="102000" sy="102000" algn="ctr" rotWithShape="0">
                        <a:prstClr val="black">
                          <a:alpha val="40000"/>
                        </a:prstClr>
                      </a:outerShdw>
                    </a:effectLst>
                  </a:rPr>
                  <a:t>T E A M</a:t>
                </a:r>
                <a:endParaRPr lang="en-IN" sz="3600" spc="300" dirty="0">
                  <a:ln w="0"/>
                  <a:solidFill>
                    <a:srgbClr val="B5561B"/>
                  </a:solidFill>
                  <a:effectLst>
                    <a:outerShdw blurRad="63500" sx="102000" sy="102000" algn="ctr" rotWithShape="0">
                      <a:prstClr val="black">
                        <a:alpha val="40000"/>
                      </a:prstClr>
                    </a:outerShdw>
                  </a:effectLst>
                </a:endParaRPr>
              </a:p>
            </p:txBody>
          </p:sp>
        </p:grpSp>
        <p:sp>
          <p:nvSpPr>
            <p:cNvPr id="14" name="TextBox 13">
              <a:extLst>
                <a:ext uri="{FF2B5EF4-FFF2-40B4-BE49-F238E27FC236}">
                  <a16:creationId xmlns:a16="http://schemas.microsoft.com/office/drawing/2014/main" id="{AE5CC2DA-A0E6-40DC-BAB0-A7DC1DF4CDD4}"/>
                </a:ext>
              </a:extLst>
            </p:cNvPr>
            <p:cNvSpPr txBox="1"/>
            <p:nvPr/>
          </p:nvSpPr>
          <p:spPr>
            <a:xfrm>
              <a:off x="2085975" y="4067859"/>
              <a:ext cx="3514725" cy="581397"/>
            </a:xfrm>
            <a:prstGeom prst="rect">
              <a:avLst/>
            </a:prstGeom>
            <a:noFill/>
          </p:spPr>
          <p:txBody>
            <a:bodyPr wrap="square" rtlCol="0">
              <a:spAutoFit/>
            </a:bodyPr>
            <a:lstStyle/>
            <a:p>
              <a:r>
                <a:rPr lang="en-US" b="1" dirty="0"/>
                <a:t>Manish Shaw</a:t>
              </a:r>
            </a:p>
            <a:p>
              <a:r>
                <a:rPr lang="en-US" i="1" dirty="0"/>
                <a:t>MDI Gurgaon, PGDM IB Co’23</a:t>
              </a:r>
              <a:endParaRPr lang="en-IN" i="1" dirty="0"/>
            </a:p>
          </p:txBody>
        </p:sp>
        <p:sp>
          <p:nvSpPr>
            <p:cNvPr id="15" name="TextBox 14">
              <a:extLst>
                <a:ext uri="{FF2B5EF4-FFF2-40B4-BE49-F238E27FC236}">
                  <a16:creationId xmlns:a16="http://schemas.microsoft.com/office/drawing/2014/main" id="{A15EF56A-071B-4B5A-9507-20D2DF2A8D8C}"/>
                </a:ext>
              </a:extLst>
            </p:cNvPr>
            <p:cNvSpPr txBox="1"/>
            <p:nvPr/>
          </p:nvSpPr>
          <p:spPr>
            <a:xfrm>
              <a:off x="7781925" y="4067858"/>
              <a:ext cx="3514725" cy="646331"/>
            </a:xfrm>
            <a:prstGeom prst="rect">
              <a:avLst/>
            </a:prstGeom>
            <a:noFill/>
          </p:spPr>
          <p:txBody>
            <a:bodyPr wrap="square" rtlCol="0">
              <a:spAutoFit/>
            </a:bodyPr>
            <a:lstStyle/>
            <a:p>
              <a:r>
                <a:rPr lang="en-US" b="1" dirty="0"/>
                <a:t>Mohit Kiradoo</a:t>
              </a:r>
            </a:p>
            <a:p>
              <a:r>
                <a:rPr lang="en-US" i="1" dirty="0"/>
                <a:t>TAPMI Core, PGDM Co’23</a:t>
              </a:r>
              <a:endParaRPr lang="en-IN" i="1" dirty="0"/>
            </a:p>
          </p:txBody>
        </p:sp>
      </p:grpSp>
    </p:spTree>
    <p:extLst>
      <p:ext uri="{BB962C8B-B14F-4D97-AF65-F5344CB8AC3E}">
        <p14:creationId xmlns:p14="http://schemas.microsoft.com/office/powerpoint/2010/main" val="199617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042920E-F932-443B-BDD4-872EC3AFBF54}"/>
              </a:ext>
            </a:extLst>
          </p:cNvPr>
          <p:cNvSpPr/>
          <p:nvPr/>
        </p:nvSpPr>
        <p:spPr>
          <a:xfrm>
            <a:off x="943372" y="700291"/>
            <a:ext cx="621847" cy="1013121"/>
          </a:xfrm>
          <a:custGeom>
            <a:avLst/>
            <a:gdLst>
              <a:gd name="connsiteX0" fmla="*/ 676055 w 1352112"/>
              <a:gd name="connsiteY0" fmla="*/ 0 h 2202877"/>
              <a:gd name="connsiteX1" fmla="*/ 1352112 w 1352112"/>
              <a:gd name="connsiteY1" fmla="*/ 663395 h 2202877"/>
              <a:gd name="connsiteX2" fmla="*/ 1286279 w 1352112"/>
              <a:gd name="connsiteY2" fmla="*/ 944450 h 2202877"/>
              <a:gd name="connsiteX3" fmla="*/ 1124228 w 1352112"/>
              <a:gd name="connsiteY3" fmla="*/ 1271085 h 2202877"/>
              <a:gd name="connsiteX4" fmla="*/ 1007754 w 1352112"/>
              <a:gd name="connsiteY4" fmla="*/ 1569866 h 2202877"/>
              <a:gd name="connsiteX5" fmla="*/ 967241 w 1352112"/>
              <a:gd name="connsiteY5" fmla="*/ 1721788 h 2202877"/>
              <a:gd name="connsiteX6" fmla="*/ 967241 w 1352112"/>
              <a:gd name="connsiteY6" fmla="*/ 1768243 h 2202877"/>
              <a:gd name="connsiteX7" fmla="*/ 971624 w 1352112"/>
              <a:gd name="connsiteY7" fmla="*/ 1768243 h 2202877"/>
              <a:gd name="connsiteX8" fmla="*/ 1017344 w 1352112"/>
              <a:gd name="connsiteY8" fmla="*/ 1813963 h 2202877"/>
              <a:gd name="connsiteX9" fmla="*/ 971624 w 1352112"/>
              <a:gd name="connsiteY9" fmla="*/ 1859683 h 2202877"/>
              <a:gd name="connsiteX10" fmla="*/ 967241 w 1352112"/>
              <a:gd name="connsiteY10" fmla="*/ 1859683 h 2202877"/>
              <a:gd name="connsiteX11" fmla="*/ 967241 w 1352112"/>
              <a:gd name="connsiteY11" fmla="*/ 1866484 h 2202877"/>
              <a:gd name="connsiteX12" fmla="*/ 971624 w 1352112"/>
              <a:gd name="connsiteY12" fmla="*/ 1866484 h 2202877"/>
              <a:gd name="connsiteX13" fmla="*/ 1017344 w 1352112"/>
              <a:gd name="connsiteY13" fmla="*/ 1912204 h 2202877"/>
              <a:gd name="connsiteX14" fmla="*/ 971624 w 1352112"/>
              <a:gd name="connsiteY14" fmla="*/ 1957924 h 2202877"/>
              <a:gd name="connsiteX15" fmla="*/ 967241 w 1352112"/>
              <a:gd name="connsiteY15" fmla="*/ 1957924 h 2202877"/>
              <a:gd name="connsiteX16" fmla="*/ 967241 w 1352112"/>
              <a:gd name="connsiteY16" fmla="*/ 1972643 h 2202877"/>
              <a:gd name="connsiteX17" fmla="*/ 980454 w 1352112"/>
              <a:gd name="connsiteY17" fmla="*/ 1978116 h 2202877"/>
              <a:gd name="connsiteX18" fmla="*/ 993845 w 1352112"/>
              <a:gd name="connsiteY18" fmla="*/ 2010445 h 2202877"/>
              <a:gd name="connsiteX19" fmla="*/ 980454 w 1352112"/>
              <a:gd name="connsiteY19" fmla="*/ 2042774 h 2202877"/>
              <a:gd name="connsiteX20" fmla="*/ 951305 w 1352112"/>
              <a:gd name="connsiteY20" fmla="*/ 2054848 h 2202877"/>
              <a:gd name="connsiteX21" fmla="*/ 926729 w 1352112"/>
              <a:gd name="connsiteY21" fmla="*/ 2094948 h 2202877"/>
              <a:gd name="connsiteX22" fmla="*/ 825447 w 1352112"/>
              <a:gd name="connsiteY22" fmla="*/ 2147172 h 2202877"/>
              <a:gd name="connsiteX23" fmla="*/ 683652 w 1352112"/>
              <a:gd name="connsiteY23" fmla="*/ 2202877 h 2202877"/>
              <a:gd name="connsiteX24" fmla="*/ 630478 w 1352112"/>
              <a:gd name="connsiteY24" fmla="*/ 2202877 h 2202877"/>
              <a:gd name="connsiteX25" fmla="*/ 488683 w 1352112"/>
              <a:gd name="connsiteY25" fmla="*/ 2147172 h 2202877"/>
              <a:gd name="connsiteX26" fmla="*/ 488683 w 1352112"/>
              <a:gd name="connsiteY26" fmla="*/ 2144638 h 2202877"/>
              <a:gd name="connsiteX27" fmla="*/ 400063 w 1352112"/>
              <a:gd name="connsiteY27" fmla="*/ 2092732 h 2202877"/>
              <a:gd name="connsiteX28" fmla="*/ 378152 w 1352112"/>
              <a:gd name="connsiteY28" fmla="*/ 2054904 h 2202877"/>
              <a:gd name="connsiteX29" fmla="*/ 348869 w 1352112"/>
              <a:gd name="connsiteY29" fmla="*/ 2042774 h 2202877"/>
              <a:gd name="connsiteX30" fmla="*/ 335477 w 1352112"/>
              <a:gd name="connsiteY30" fmla="*/ 2010445 h 2202877"/>
              <a:gd name="connsiteX31" fmla="*/ 348869 w 1352112"/>
              <a:gd name="connsiteY31" fmla="*/ 1978116 h 2202877"/>
              <a:gd name="connsiteX32" fmla="*/ 364615 w 1352112"/>
              <a:gd name="connsiteY32" fmla="*/ 1971594 h 2202877"/>
              <a:gd name="connsiteX33" fmla="*/ 364615 w 1352112"/>
              <a:gd name="connsiteY33" fmla="*/ 1957924 h 2202877"/>
              <a:gd name="connsiteX34" fmla="*/ 357698 w 1352112"/>
              <a:gd name="connsiteY34" fmla="*/ 1957924 h 2202877"/>
              <a:gd name="connsiteX35" fmla="*/ 311978 w 1352112"/>
              <a:gd name="connsiteY35" fmla="*/ 1912204 h 2202877"/>
              <a:gd name="connsiteX36" fmla="*/ 357698 w 1352112"/>
              <a:gd name="connsiteY36" fmla="*/ 1866484 h 2202877"/>
              <a:gd name="connsiteX37" fmla="*/ 364615 w 1352112"/>
              <a:gd name="connsiteY37" fmla="*/ 1866484 h 2202877"/>
              <a:gd name="connsiteX38" fmla="*/ 364615 w 1352112"/>
              <a:gd name="connsiteY38" fmla="*/ 1859683 h 2202877"/>
              <a:gd name="connsiteX39" fmla="*/ 357698 w 1352112"/>
              <a:gd name="connsiteY39" fmla="*/ 1859683 h 2202877"/>
              <a:gd name="connsiteX40" fmla="*/ 311978 w 1352112"/>
              <a:gd name="connsiteY40" fmla="*/ 1813963 h 2202877"/>
              <a:gd name="connsiteX41" fmla="*/ 357698 w 1352112"/>
              <a:gd name="connsiteY41" fmla="*/ 1768243 h 2202877"/>
              <a:gd name="connsiteX42" fmla="*/ 364615 w 1352112"/>
              <a:gd name="connsiteY42" fmla="*/ 1768243 h 2202877"/>
              <a:gd name="connsiteX43" fmla="*/ 364615 w 1352112"/>
              <a:gd name="connsiteY43" fmla="*/ 1719255 h 2202877"/>
              <a:gd name="connsiteX44" fmla="*/ 349422 w 1352112"/>
              <a:gd name="connsiteY44" fmla="*/ 1630635 h 2202877"/>
              <a:gd name="connsiteX45" fmla="*/ 179774 w 1352112"/>
              <a:gd name="connsiteY45" fmla="*/ 1141950 h 2202877"/>
              <a:gd name="connsiteX46" fmla="*/ 119005 w 1352112"/>
              <a:gd name="connsiteY46" fmla="*/ 1030540 h 2202877"/>
              <a:gd name="connsiteX47" fmla="*/ 0 w 1352112"/>
              <a:gd name="connsiteY47" fmla="*/ 658331 h 2202877"/>
              <a:gd name="connsiteX48" fmla="*/ 676055 w 1352112"/>
              <a:gd name="connsiteY48" fmla="*/ 0 h 22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52112" h="2202877">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844BF08F-C086-4CDE-BD14-0508AE0CA099}"/>
              </a:ext>
            </a:extLst>
          </p:cNvPr>
          <p:cNvSpPr/>
          <p:nvPr/>
        </p:nvSpPr>
        <p:spPr>
          <a:xfrm>
            <a:off x="943372" y="2210714"/>
            <a:ext cx="621847" cy="1013121"/>
          </a:xfrm>
          <a:custGeom>
            <a:avLst/>
            <a:gdLst>
              <a:gd name="connsiteX0" fmla="*/ 676055 w 1352112"/>
              <a:gd name="connsiteY0" fmla="*/ 0 h 2202877"/>
              <a:gd name="connsiteX1" fmla="*/ 1352112 w 1352112"/>
              <a:gd name="connsiteY1" fmla="*/ 663395 h 2202877"/>
              <a:gd name="connsiteX2" fmla="*/ 1286279 w 1352112"/>
              <a:gd name="connsiteY2" fmla="*/ 944450 h 2202877"/>
              <a:gd name="connsiteX3" fmla="*/ 1124228 w 1352112"/>
              <a:gd name="connsiteY3" fmla="*/ 1271085 h 2202877"/>
              <a:gd name="connsiteX4" fmla="*/ 1007754 w 1352112"/>
              <a:gd name="connsiteY4" fmla="*/ 1569866 h 2202877"/>
              <a:gd name="connsiteX5" fmla="*/ 967241 w 1352112"/>
              <a:gd name="connsiteY5" fmla="*/ 1721788 h 2202877"/>
              <a:gd name="connsiteX6" fmla="*/ 967241 w 1352112"/>
              <a:gd name="connsiteY6" fmla="*/ 1768243 h 2202877"/>
              <a:gd name="connsiteX7" fmla="*/ 971624 w 1352112"/>
              <a:gd name="connsiteY7" fmla="*/ 1768243 h 2202877"/>
              <a:gd name="connsiteX8" fmla="*/ 1017344 w 1352112"/>
              <a:gd name="connsiteY8" fmla="*/ 1813963 h 2202877"/>
              <a:gd name="connsiteX9" fmla="*/ 971624 w 1352112"/>
              <a:gd name="connsiteY9" fmla="*/ 1859683 h 2202877"/>
              <a:gd name="connsiteX10" fmla="*/ 967241 w 1352112"/>
              <a:gd name="connsiteY10" fmla="*/ 1859683 h 2202877"/>
              <a:gd name="connsiteX11" fmla="*/ 967241 w 1352112"/>
              <a:gd name="connsiteY11" fmla="*/ 1866484 h 2202877"/>
              <a:gd name="connsiteX12" fmla="*/ 971624 w 1352112"/>
              <a:gd name="connsiteY12" fmla="*/ 1866484 h 2202877"/>
              <a:gd name="connsiteX13" fmla="*/ 1017344 w 1352112"/>
              <a:gd name="connsiteY13" fmla="*/ 1912204 h 2202877"/>
              <a:gd name="connsiteX14" fmla="*/ 971624 w 1352112"/>
              <a:gd name="connsiteY14" fmla="*/ 1957924 h 2202877"/>
              <a:gd name="connsiteX15" fmla="*/ 967241 w 1352112"/>
              <a:gd name="connsiteY15" fmla="*/ 1957924 h 2202877"/>
              <a:gd name="connsiteX16" fmla="*/ 967241 w 1352112"/>
              <a:gd name="connsiteY16" fmla="*/ 1972643 h 2202877"/>
              <a:gd name="connsiteX17" fmla="*/ 980454 w 1352112"/>
              <a:gd name="connsiteY17" fmla="*/ 1978116 h 2202877"/>
              <a:gd name="connsiteX18" fmla="*/ 993845 w 1352112"/>
              <a:gd name="connsiteY18" fmla="*/ 2010445 h 2202877"/>
              <a:gd name="connsiteX19" fmla="*/ 980454 w 1352112"/>
              <a:gd name="connsiteY19" fmla="*/ 2042774 h 2202877"/>
              <a:gd name="connsiteX20" fmla="*/ 951305 w 1352112"/>
              <a:gd name="connsiteY20" fmla="*/ 2054848 h 2202877"/>
              <a:gd name="connsiteX21" fmla="*/ 926729 w 1352112"/>
              <a:gd name="connsiteY21" fmla="*/ 2094948 h 2202877"/>
              <a:gd name="connsiteX22" fmla="*/ 825447 w 1352112"/>
              <a:gd name="connsiteY22" fmla="*/ 2147172 h 2202877"/>
              <a:gd name="connsiteX23" fmla="*/ 683652 w 1352112"/>
              <a:gd name="connsiteY23" fmla="*/ 2202877 h 2202877"/>
              <a:gd name="connsiteX24" fmla="*/ 630478 w 1352112"/>
              <a:gd name="connsiteY24" fmla="*/ 2202877 h 2202877"/>
              <a:gd name="connsiteX25" fmla="*/ 488683 w 1352112"/>
              <a:gd name="connsiteY25" fmla="*/ 2147172 h 2202877"/>
              <a:gd name="connsiteX26" fmla="*/ 488683 w 1352112"/>
              <a:gd name="connsiteY26" fmla="*/ 2144638 h 2202877"/>
              <a:gd name="connsiteX27" fmla="*/ 400063 w 1352112"/>
              <a:gd name="connsiteY27" fmla="*/ 2092732 h 2202877"/>
              <a:gd name="connsiteX28" fmla="*/ 378152 w 1352112"/>
              <a:gd name="connsiteY28" fmla="*/ 2054904 h 2202877"/>
              <a:gd name="connsiteX29" fmla="*/ 348869 w 1352112"/>
              <a:gd name="connsiteY29" fmla="*/ 2042774 h 2202877"/>
              <a:gd name="connsiteX30" fmla="*/ 335477 w 1352112"/>
              <a:gd name="connsiteY30" fmla="*/ 2010445 h 2202877"/>
              <a:gd name="connsiteX31" fmla="*/ 348869 w 1352112"/>
              <a:gd name="connsiteY31" fmla="*/ 1978116 h 2202877"/>
              <a:gd name="connsiteX32" fmla="*/ 364615 w 1352112"/>
              <a:gd name="connsiteY32" fmla="*/ 1971594 h 2202877"/>
              <a:gd name="connsiteX33" fmla="*/ 364615 w 1352112"/>
              <a:gd name="connsiteY33" fmla="*/ 1957924 h 2202877"/>
              <a:gd name="connsiteX34" fmla="*/ 357698 w 1352112"/>
              <a:gd name="connsiteY34" fmla="*/ 1957924 h 2202877"/>
              <a:gd name="connsiteX35" fmla="*/ 311978 w 1352112"/>
              <a:gd name="connsiteY35" fmla="*/ 1912204 h 2202877"/>
              <a:gd name="connsiteX36" fmla="*/ 357698 w 1352112"/>
              <a:gd name="connsiteY36" fmla="*/ 1866484 h 2202877"/>
              <a:gd name="connsiteX37" fmla="*/ 364615 w 1352112"/>
              <a:gd name="connsiteY37" fmla="*/ 1866484 h 2202877"/>
              <a:gd name="connsiteX38" fmla="*/ 364615 w 1352112"/>
              <a:gd name="connsiteY38" fmla="*/ 1859683 h 2202877"/>
              <a:gd name="connsiteX39" fmla="*/ 357698 w 1352112"/>
              <a:gd name="connsiteY39" fmla="*/ 1859683 h 2202877"/>
              <a:gd name="connsiteX40" fmla="*/ 311978 w 1352112"/>
              <a:gd name="connsiteY40" fmla="*/ 1813963 h 2202877"/>
              <a:gd name="connsiteX41" fmla="*/ 357698 w 1352112"/>
              <a:gd name="connsiteY41" fmla="*/ 1768243 h 2202877"/>
              <a:gd name="connsiteX42" fmla="*/ 364615 w 1352112"/>
              <a:gd name="connsiteY42" fmla="*/ 1768243 h 2202877"/>
              <a:gd name="connsiteX43" fmla="*/ 364615 w 1352112"/>
              <a:gd name="connsiteY43" fmla="*/ 1719255 h 2202877"/>
              <a:gd name="connsiteX44" fmla="*/ 349422 w 1352112"/>
              <a:gd name="connsiteY44" fmla="*/ 1630635 h 2202877"/>
              <a:gd name="connsiteX45" fmla="*/ 179774 w 1352112"/>
              <a:gd name="connsiteY45" fmla="*/ 1141950 h 2202877"/>
              <a:gd name="connsiteX46" fmla="*/ 119005 w 1352112"/>
              <a:gd name="connsiteY46" fmla="*/ 1030540 h 2202877"/>
              <a:gd name="connsiteX47" fmla="*/ 0 w 1352112"/>
              <a:gd name="connsiteY47" fmla="*/ 658331 h 2202877"/>
              <a:gd name="connsiteX48" fmla="*/ 676055 w 1352112"/>
              <a:gd name="connsiteY48" fmla="*/ 0 h 22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52112" h="2202877">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7C04E795-7345-428A-9689-14714791BC37}"/>
              </a:ext>
            </a:extLst>
          </p:cNvPr>
          <p:cNvSpPr/>
          <p:nvPr/>
        </p:nvSpPr>
        <p:spPr>
          <a:xfrm>
            <a:off x="943372" y="3721137"/>
            <a:ext cx="621847" cy="1013121"/>
          </a:xfrm>
          <a:custGeom>
            <a:avLst/>
            <a:gdLst>
              <a:gd name="connsiteX0" fmla="*/ 676055 w 1352112"/>
              <a:gd name="connsiteY0" fmla="*/ 0 h 2202877"/>
              <a:gd name="connsiteX1" fmla="*/ 1352112 w 1352112"/>
              <a:gd name="connsiteY1" fmla="*/ 663395 h 2202877"/>
              <a:gd name="connsiteX2" fmla="*/ 1286279 w 1352112"/>
              <a:gd name="connsiteY2" fmla="*/ 944450 h 2202877"/>
              <a:gd name="connsiteX3" fmla="*/ 1124228 w 1352112"/>
              <a:gd name="connsiteY3" fmla="*/ 1271085 h 2202877"/>
              <a:gd name="connsiteX4" fmla="*/ 1007754 w 1352112"/>
              <a:gd name="connsiteY4" fmla="*/ 1569866 h 2202877"/>
              <a:gd name="connsiteX5" fmla="*/ 967241 w 1352112"/>
              <a:gd name="connsiteY5" fmla="*/ 1721788 h 2202877"/>
              <a:gd name="connsiteX6" fmla="*/ 967241 w 1352112"/>
              <a:gd name="connsiteY6" fmla="*/ 1768243 h 2202877"/>
              <a:gd name="connsiteX7" fmla="*/ 971624 w 1352112"/>
              <a:gd name="connsiteY7" fmla="*/ 1768243 h 2202877"/>
              <a:gd name="connsiteX8" fmla="*/ 1017344 w 1352112"/>
              <a:gd name="connsiteY8" fmla="*/ 1813963 h 2202877"/>
              <a:gd name="connsiteX9" fmla="*/ 971624 w 1352112"/>
              <a:gd name="connsiteY9" fmla="*/ 1859683 h 2202877"/>
              <a:gd name="connsiteX10" fmla="*/ 967241 w 1352112"/>
              <a:gd name="connsiteY10" fmla="*/ 1859683 h 2202877"/>
              <a:gd name="connsiteX11" fmla="*/ 967241 w 1352112"/>
              <a:gd name="connsiteY11" fmla="*/ 1866484 h 2202877"/>
              <a:gd name="connsiteX12" fmla="*/ 971624 w 1352112"/>
              <a:gd name="connsiteY12" fmla="*/ 1866484 h 2202877"/>
              <a:gd name="connsiteX13" fmla="*/ 1017344 w 1352112"/>
              <a:gd name="connsiteY13" fmla="*/ 1912204 h 2202877"/>
              <a:gd name="connsiteX14" fmla="*/ 971624 w 1352112"/>
              <a:gd name="connsiteY14" fmla="*/ 1957924 h 2202877"/>
              <a:gd name="connsiteX15" fmla="*/ 967241 w 1352112"/>
              <a:gd name="connsiteY15" fmla="*/ 1957924 h 2202877"/>
              <a:gd name="connsiteX16" fmla="*/ 967241 w 1352112"/>
              <a:gd name="connsiteY16" fmla="*/ 1972643 h 2202877"/>
              <a:gd name="connsiteX17" fmla="*/ 980454 w 1352112"/>
              <a:gd name="connsiteY17" fmla="*/ 1978116 h 2202877"/>
              <a:gd name="connsiteX18" fmla="*/ 993845 w 1352112"/>
              <a:gd name="connsiteY18" fmla="*/ 2010445 h 2202877"/>
              <a:gd name="connsiteX19" fmla="*/ 980454 w 1352112"/>
              <a:gd name="connsiteY19" fmla="*/ 2042774 h 2202877"/>
              <a:gd name="connsiteX20" fmla="*/ 951305 w 1352112"/>
              <a:gd name="connsiteY20" fmla="*/ 2054848 h 2202877"/>
              <a:gd name="connsiteX21" fmla="*/ 926729 w 1352112"/>
              <a:gd name="connsiteY21" fmla="*/ 2094948 h 2202877"/>
              <a:gd name="connsiteX22" fmla="*/ 825447 w 1352112"/>
              <a:gd name="connsiteY22" fmla="*/ 2147172 h 2202877"/>
              <a:gd name="connsiteX23" fmla="*/ 683652 w 1352112"/>
              <a:gd name="connsiteY23" fmla="*/ 2202877 h 2202877"/>
              <a:gd name="connsiteX24" fmla="*/ 630478 w 1352112"/>
              <a:gd name="connsiteY24" fmla="*/ 2202877 h 2202877"/>
              <a:gd name="connsiteX25" fmla="*/ 488683 w 1352112"/>
              <a:gd name="connsiteY25" fmla="*/ 2147172 h 2202877"/>
              <a:gd name="connsiteX26" fmla="*/ 488683 w 1352112"/>
              <a:gd name="connsiteY26" fmla="*/ 2144638 h 2202877"/>
              <a:gd name="connsiteX27" fmla="*/ 400063 w 1352112"/>
              <a:gd name="connsiteY27" fmla="*/ 2092732 h 2202877"/>
              <a:gd name="connsiteX28" fmla="*/ 378152 w 1352112"/>
              <a:gd name="connsiteY28" fmla="*/ 2054904 h 2202877"/>
              <a:gd name="connsiteX29" fmla="*/ 348869 w 1352112"/>
              <a:gd name="connsiteY29" fmla="*/ 2042774 h 2202877"/>
              <a:gd name="connsiteX30" fmla="*/ 335477 w 1352112"/>
              <a:gd name="connsiteY30" fmla="*/ 2010445 h 2202877"/>
              <a:gd name="connsiteX31" fmla="*/ 348869 w 1352112"/>
              <a:gd name="connsiteY31" fmla="*/ 1978116 h 2202877"/>
              <a:gd name="connsiteX32" fmla="*/ 364615 w 1352112"/>
              <a:gd name="connsiteY32" fmla="*/ 1971594 h 2202877"/>
              <a:gd name="connsiteX33" fmla="*/ 364615 w 1352112"/>
              <a:gd name="connsiteY33" fmla="*/ 1957924 h 2202877"/>
              <a:gd name="connsiteX34" fmla="*/ 357698 w 1352112"/>
              <a:gd name="connsiteY34" fmla="*/ 1957924 h 2202877"/>
              <a:gd name="connsiteX35" fmla="*/ 311978 w 1352112"/>
              <a:gd name="connsiteY35" fmla="*/ 1912204 h 2202877"/>
              <a:gd name="connsiteX36" fmla="*/ 357698 w 1352112"/>
              <a:gd name="connsiteY36" fmla="*/ 1866484 h 2202877"/>
              <a:gd name="connsiteX37" fmla="*/ 364615 w 1352112"/>
              <a:gd name="connsiteY37" fmla="*/ 1866484 h 2202877"/>
              <a:gd name="connsiteX38" fmla="*/ 364615 w 1352112"/>
              <a:gd name="connsiteY38" fmla="*/ 1859683 h 2202877"/>
              <a:gd name="connsiteX39" fmla="*/ 357698 w 1352112"/>
              <a:gd name="connsiteY39" fmla="*/ 1859683 h 2202877"/>
              <a:gd name="connsiteX40" fmla="*/ 311978 w 1352112"/>
              <a:gd name="connsiteY40" fmla="*/ 1813963 h 2202877"/>
              <a:gd name="connsiteX41" fmla="*/ 357698 w 1352112"/>
              <a:gd name="connsiteY41" fmla="*/ 1768243 h 2202877"/>
              <a:gd name="connsiteX42" fmla="*/ 364615 w 1352112"/>
              <a:gd name="connsiteY42" fmla="*/ 1768243 h 2202877"/>
              <a:gd name="connsiteX43" fmla="*/ 364615 w 1352112"/>
              <a:gd name="connsiteY43" fmla="*/ 1719255 h 2202877"/>
              <a:gd name="connsiteX44" fmla="*/ 349422 w 1352112"/>
              <a:gd name="connsiteY44" fmla="*/ 1630635 h 2202877"/>
              <a:gd name="connsiteX45" fmla="*/ 179774 w 1352112"/>
              <a:gd name="connsiteY45" fmla="*/ 1141950 h 2202877"/>
              <a:gd name="connsiteX46" fmla="*/ 119005 w 1352112"/>
              <a:gd name="connsiteY46" fmla="*/ 1030540 h 2202877"/>
              <a:gd name="connsiteX47" fmla="*/ 0 w 1352112"/>
              <a:gd name="connsiteY47" fmla="*/ 658331 h 2202877"/>
              <a:gd name="connsiteX48" fmla="*/ 676055 w 1352112"/>
              <a:gd name="connsiteY48" fmla="*/ 0 h 22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52112" h="2202877">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A1104CA5-F424-4096-9F8E-06C1F54F9202}"/>
              </a:ext>
            </a:extLst>
          </p:cNvPr>
          <p:cNvSpPr/>
          <p:nvPr/>
        </p:nvSpPr>
        <p:spPr>
          <a:xfrm>
            <a:off x="943372" y="5231560"/>
            <a:ext cx="621847" cy="1013121"/>
          </a:xfrm>
          <a:custGeom>
            <a:avLst/>
            <a:gdLst>
              <a:gd name="connsiteX0" fmla="*/ 676055 w 1352112"/>
              <a:gd name="connsiteY0" fmla="*/ 0 h 2202877"/>
              <a:gd name="connsiteX1" fmla="*/ 1352112 w 1352112"/>
              <a:gd name="connsiteY1" fmla="*/ 663395 h 2202877"/>
              <a:gd name="connsiteX2" fmla="*/ 1286279 w 1352112"/>
              <a:gd name="connsiteY2" fmla="*/ 944450 h 2202877"/>
              <a:gd name="connsiteX3" fmla="*/ 1124228 w 1352112"/>
              <a:gd name="connsiteY3" fmla="*/ 1271085 h 2202877"/>
              <a:gd name="connsiteX4" fmla="*/ 1007754 w 1352112"/>
              <a:gd name="connsiteY4" fmla="*/ 1569866 h 2202877"/>
              <a:gd name="connsiteX5" fmla="*/ 967241 w 1352112"/>
              <a:gd name="connsiteY5" fmla="*/ 1721788 h 2202877"/>
              <a:gd name="connsiteX6" fmla="*/ 967241 w 1352112"/>
              <a:gd name="connsiteY6" fmla="*/ 1768243 h 2202877"/>
              <a:gd name="connsiteX7" fmla="*/ 971624 w 1352112"/>
              <a:gd name="connsiteY7" fmla="*/ 1768243 h 2202877"/>
              <a:gd name="connsiteX8" fmla="*/ 1017344 w 1352112"/>
              <a:gd name="connsiteY8" fmla="*/ 1813963 h 2202877"/>
              <a:gd name="connsiteX9" fmla="*/ 971624 w 1352112"/>
              <a:gd name="connsiteY9" fmla="*/ 1859683 h 2202877"/>
              <a:gd name="connsiteX10" fmla="*/ 967241 w 1352112"/>
              <a:gd name="connsiteY10" fmla="*/ 1859683 h 2202877"/>
              <a:gd name="connsiteX11" fmla="*/ 967241 w 1352112"/>
              <a:gd name="connsiteY11" fmla="*/ 1866484 h 2202877"/>
              <a:gd name="connsiteX12" fmla="*/ 971624 w 1352112"/>
              <a:gd name="connsiteY12" fmla="*/ 1866484 h 2202877"/>
              <a:gd name="connsiteX13" fmla="*/ 1017344 w 1352112"/>
              <a:gd name="connsiteY13" fmla="*/ 1912204 h 2202877"/>
              <a:gd name="connsiteX14" fmla="*/ 971624 w 1352112"/>
              <a:gd name="connsiteY14" fmla="*/ 1957924 h 2202877"/>
              <a:gd name="connsiteX15" fmla="*/ 967241 w 1352112"/>
              <a:gd name="connsiteY15" fmla="*/ 1957924 h 2202877"/>
              <a:gd name="connsiteX16" fmla="*/ 967241 w 1352112"/>
              <a:gd name="connsiteY16" fmla="*/ 1972643 h 2202877"/>
              <a:gd name="connsiteX17" fmla="*/ 980454 w 1352112"/>
              <a:gd name="connsiteY17" fmla="*/ 1978116 h 2202877"/>
              <a:gd name="connsiteX18" fmla="*/ 993845 w 1352112"/>
              <a:gd name="connsiteY18" fmla="*/ 2010445 h 2202877"/>
              <a:gd name="connsiteX19" fmla="*/ 980454 w 1352112"/>
              <a:gd name="connsiteY19" fmla="*/ 2042774 h 2202877"/>
              <a:gd name="connsiteX20" fmla="*/ 951305 w 1352112"/>
              <a:gd name="connsiteY20" fmla="*/ 2054848 h 2202877"/>
              <a:gd name="connsiteX21" fmla="*/ 926729 w 1352112"/>
              <a:gd name="connsiteY21" fmla="*/ 2094948 h 2202877"/>
              <a:gd name="connsiteX22" fmla="*/ 825447 w 1352112"/>
              <a:gd name="connsiteY22" fmla="*/ 2147172 h 2202877"/>
              <a:gd name="connsiteX23" fmla="*/ 683652 w 1352112"/>
              <a:gd name="connsiteY23" fmla="*/ 2202877 h 2202877"/>
              <a:gd name="connsiteX24" fmla="*/ 630478 w 1352112"/>
              <a:gd name="connsiteY24" fmla="*/ 2202877 h 2202877"/>
              <a:gd name="connsiteX25" fmla="*/ 488683 w 1352112"/>
              <a:gd name="connsiteY25" fmla="*/ 2147172 h 2202877"/>
              <a:gd name="connsiteX26" fmla="*/ 488683 w 1352112"/>
              <a:gd name="connsiteY26" fmla="*/ 2144638 h 2202877"/>
              <a:gd name="connsiteX27" fmla="*/ 400063 w 1352112"/>
              <a:gd name="connsiteY27" fmla="*/ 2092732 h 2202877"/>
              <a:gd name="connsiteX28" fmla="*/ 378152 w 1352112"/>
              <a:gd name="connsiteY28" fmla="*/ 2054904 h 2202877"/>
              <a:gd name="connsiteX29" fmla="*/ 348869 w 1352112"/>
              <a:gd name="connsiteY29" fmla="*/ 2042774 h 2202877"/>
              <a:gd name="connsiteX30" fmla="*/ 335477 w 1352112"/>
              <a:gd name="connsiteY30" fmla="*/ 2010445 h 2202877"/>
              <a:gd name="connsiteX31" fmla="*/ 348869 w 1352112"/>
              <a:gd name="connsiteY31" fmla="*/ 1978116 h 2202877"/>
              <a:gd name="connsiteX32" fmla="*/ 364615 w 1352112"/>
              <a:gd name="connsiteY32" fmla="*/ 1971594 h 2202877"/>
              <a:gd name="connsiteX33" fmla="*/ 364615 w 1352112"/>
              <a:gd name="connsiteY33" fmla="*/ 1957924 h 2202877"/>
              <a:gd name="connsiteX34" fmla="*/ 357698 w 1352112"/>
              <a:gd name="connsiteY34" fmla="*/ 1957924 h 2202877"/>
              <a:gd name="connsiteX35" fmla="*/ 311978 w 1352112"/>
              <a:gd name="connsiteY35" fmla="*/ 1912204 h 2202877"/>
              <a:gd name="connsiteX36" fmla="*/ 357698 w 1352112"/>
              <a:gd name="connsiteY36" fmla="*/ 1866484 h 2202877"/>
              <a:gd name="connsiteX37" fmla="*/ 364615 w 1352112"/>
              <a:gd name="connsiteY37" fmla="*/ 1866484 h 2202877"/>
              <a:gd name="connsiteX38" fmla="*/ 364615 w 1352112"/>
              <a:gd name="connsiteY38" fmla="*/ 1859683 h 2202877"/>
              <a:gd name="connsiteX39" fmla="*/ 357698 w 1352112"/>
              <a:gd name="connsiteY39" fmla="*/ 1859683 h 2202877"/>
              <a:gd name="connsiteX40" fmla="*/ 311978 w 1352112"/>
              <a:gd name="connsiteY40" fmla="*/ 1813963 h 2202877"/>
              <a:gd name="connsiteX41" fmla="*/ 357698 w 1352112"/>
              <a:gd name="connsiteY41" fmla="*/ 1768243 h 2202877"/>
              <a:gd name="connsiteX42" fmla="*/ 364615 w 1352112"/>
              <a:gd name="connsiteY42" fmla="*/ 1768243 h 2202877"/>
              <a:gd name="connsiteX43" fmla="*/ 364615 w 1352112"/>
              <a:gd name="connsiteY43" fmla="*/ 1719255 h 2202877"/>
              <a:gd name="connsiteX44" fmla="*/ 349422 w 1352112"/>
              <a:gd name="connsiteY44" fmla="*/ 1630635 h 2202877"/>
              <a:gd name="connsiteX45" fmla="*/ 179774 w 1352112"/>
              <a:gd name="connsiteY45" fmla="*/ 1141950 h 2202877"/>
              <a:gd name="connsiteX46" fmla="*/ 119005 w 1352112"/>
              <a:gd name="connsiteY46" fmla="*/ 1030540 h 2202877"/>
              <a:gd name="connsiteX47" fmla="*/ 0 w 1352112"/>
              <a:gd name="connsiteY47" fmla="*/ 658331 h 2202877"/>
              <a:gd name="connsiteX48" fmla="*/ 676055 w 1352112"/>
              <a:gd name="connsiteY48" fmla="*/ 0 h 22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52112" h="2202877">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1CC9D282-3A65-45A9-BDCA-A6E2A2CDF857}"/>
              </a:ext>
            </a:extLst>
          </p:cNvPr>
          <p:cNvGrpSpPr/>
          <p:nvPr/>
        </p:nvGrpSpPr>
        <p:grpSpPr>
          <a:xfrm>
            <a:off x="885927" y="693367"/>
            <a:ext cx="5898050" cy="5163490"/>
            <a:chOff x="885927" y="916553"/>
            <a:chExt cx="5898050" cy="5163490"/>
          </a:xfrm>
        </p:grpSpPr>
        <p:grpSp>
          <p:nvGrpSpPr>
            <p:cNvPr id="10" name="Group 9">
              <a:extLst>
                <a:ext uri="{FF2B5EF4-FFF2-40B4-BE49-F238E27FC236}">
                  <a16:creationId xmlns:a16="http://schemas.microsoft.com/office/drawing/2014/main" id="{B56D92E3-8DA2-4847-8DE9-C15BB3CEACD3}"/>
                </a:ext>
              </a:extLst>
            </p:cNvPr>
            <p:cNvGrpSpPr/>
            <p:nvPr/>
          </p:nvGrpSpPr>
          <p:grpSpPr>
            <a:xfrm>
              <a:off x="885927" y="916553"/>
              <a:ext cx="5898050" cy="615553"/>
              <a:chOff x="4330540" y="2039902"/>
              <a:chExt cx="5898050" cy="615553"/>
            </a:xfrm>
          </p:grpSpPr>
          <p:sp>
            <p:nvSpPr>
              <p:cNvPr id="16" name="TextBox 15">
                <a:extLst>
                  <a:ext uri="{FF2B5EF4-FFF2-40B4-BE49-F238E27FC236}">
                    <a16:creationId xmlns:a16="http://schemas.microsoft.com/office/drawing/2014/main" id="{0851B164-B235-4395-9190-8ABD2D13C89D}"/>
                  </a:ext>
                </a:extLst>
              </p:cNvPr>
              <p:cNvSpPr txBox="1"/>
              <p:nvPr/>
            </p:nvSpPr>
            <p:spPr>
              <a:xfrm>
                <a:off x="4330540" y="2116846"/>
                <a:ext cx="736736" cy="523220"/>
              </a:xfrm>
              <a:prstGeom prst="rect">
                <a:avLst/>
              </a:prstGeom>
              <a:noFill/>
            </p:spPr>
            <p:txBody>
              <a:bodyPr wrap="square" rtlCol="0" anchor="ctr">
                <a:spAutoFit/>
              </a:bodyPr>
              <a:lstStyle/>
              <a:p>
                <a:pPr algn="ctr"/>
                <a:r>
                  <a:rPr lang="en-US" altLang="ko-KR" sz="2800" b="1" dirty="0">
                    <a:solidFill>
                      <a:schemeClr val="tx2"/>
                    </a:solidFill>
                    <a:cs typeface="Arial" pitchFamily="34" charset="0"/>
                  </a:rPr>
                  <a:t>01</a:t>
                </a:r>
                <a:endParaRPr lang="ko-KR" altLang="en-US" sz="2800" b="1" dirty="0">
                  <a:solidFill>
                    <a:schemeClr val="tx2"/>
                  </a:solidFill>
                  <a:cs typeface="Arial" pitchFamily="34" charset="0"/>
                </a:endParaRPr>
              </a:p>
            </p:txBody>
          </p:sp>
          <p:grpSp>
            <p:nvGrpSpPr>
              <p:cNvPr id="12" name="Group 11">
                <a:extLst>
                  <a:ext uri="{FF2B5EF4-FFF2-40B4-BE49-F238E27FC236}">
                    <a16:creationId xmlns:a16="http://schemas.microsoft.com/office/drawing/2014/main" id="{748F1E0F-3510-485D-978F-EF3061061B76}"/>
                  </a:ext>
                </a:extLst>
              </p:cNvPr>
              <p:cNvGrpSpPr/>
              <p:nvPr/>
            </p:nvGrpSpPr>
            <p:grpSpPr>
              <a:xfrm>
                <a:off x="5419791" y="2039902"/>
                <a:ext cx="4808799" cy="615553"/>
                <a:chOff x="6533414" y="1411926"/>
                <a:chExt cx="4808799" cy="615553"/>
              </a:xfrm>
            </p:grpSpPr>
            <p:sp>
              <p:nvSpPr>
                <p:cNvPr id="13" name="TextBox 12">
                  <a:extLst>
                    <a:ext uri="{FF2B5EF4-FFF2-40B4-BE49-F238E27FC236}">
                      <a16:creationId xmlns:a16="http://schemas.microsoft.com/office/drawing/2014/main" id="{AC451FD8-686D-4213-81A2-8360C7A8F39B}"/>
                    </a:ext>
                  </a:extLst>
                </p:cNvPr>
                <p:cNvSpPr txBox="1"/>
                <p:nvPr/>
              </p:nvSpPr>
              <p:spPr>
                <a:xfrm>
                  <a:off x="6533414" y="1750480"/>
                  <a:ext cx="4808799" cy="276999"/>
                </a:xfrm>
                <a:prstGeom prst="rect">
                  <a:avLst/>
                </a:prstGeom>
                <a:noFill/>
              </p:spPr>
              <p:txBody>
                <a:bodyPr wrap="square" rtlCol="0">
                  <a:spAutoFit/>
                </a:bodyPr>
                <a:lstStyle/>
                <a:p>
                  <a:r>
                    <a:rPr lang="en-US" altLang="ko-KR" sz="1200" dirty="0">
                      <a:solidFill>
                        <a:schemeClr val="bg1"/>
                      </a:solidFill>
                      <a:cs typeface="Arial" pitchFamily="34" charset="0"/>
                    </a:rPr>
                    <a:t>Phase 1 consists of the Introduction of BU and Market Analysis</a:t>
                  </a:r>
                </a:p>
              </p:txBody>
            </p:sp>
            <p:sp>
              <p:nvSpPr>
                <p:cNvPr id="14" name="TextBox 13">
                  <a:extLst>
                    <a:ext uri="{FF2B5EF4-FFF2-40B4-BE49-F238E27FC236}">
                      <a16:creationId xmlns:a16="http://schemas.microsoft.com/office/drawing/2014/main" id="{E9ACE81A-A5D3-418F-BF68-BE707A695C27}"/>
                    </a:ext>
                  </a:extLst>
                </p:cNvPr>
                <p:cNvSpPr txBox="1"/>
                <p:nvPr/>
              </p:nvSpPr>
              <p:spPr>
                <a:xfrm>
                  <a:off x="6533414" y="1411926"/>
                  <a:ext cx="4808799"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Phase 1</a:t>
                  </a:r>
                  <a:endParaRPr lang="ko-KR" altLang="en-US" sz="2000" b="1" dirty="0">
                    <a:solidFill>
                      <a:schemeClr val="bg1"/>
                    </a:solidFill>
                    <a:cs typeface="Arial" pitchFamily="34" charset="0"/>
                  </a:endParaRPr>
                </a:p>
              </p:txBody>
            </p:sp>
          </p:grpSp>
        </p:grpSp>
        <p:grpSp>
          <p:nvGrpSpPr>
            <p:cNvPr id="17" name="Group 16">
              <a:extLst>
                <a:ext uri="{FF2B5EF4-FFF2-40B4-BE49-F238E27FC236}">
                  <a16:creationId xmlns:a16="http://schemas.microsoft.com/office/drawing/2014/main" id="{2F198F83-9BF4-4E91-B6FE-94C92BE568D3}"/>
                </a:ext>
              </a:extLst>
            </p:cNvPr>
            <p:cNvGrpSpPr/>
            <p:nvPr/>
          </p:nvGrpSpPr>
          <p:grpSpPr>
            <a:xfrm>
              <a:off x="885927" y="2432532"/>
              <a:ext cx="5898050" cy="800219"/>
              <a:chOff x="4338560" y="2039902"/>
              <a:chExt cx="5898050" cy="800219"/>
            </a:xfrm>
          </p:grpSpPr>
          <p:sp>
            <p:nvSpPr>
              <p:cNvPr id="23" name="TextBox 22">
                <a:extLst>
                  <a:ext uri="{FF2B5EF4-FFF2-40B4-BE49-F238E27FC236}">
                    <a16:creationId xmlns:a16="http://schemas.microsoft.com/office/drawing/2014/main" id="{9DFF2BBA-3422-48C7-998C-8D633AAC9AFA}"/>
                  </a:ext>
                </a:extLst>
              </p:cNvPr>
              <p:cNvSpPr txBox="1"/>
              <p:nvPr/>
            </p:nvSpPr>
            <p:spPr>
              <a:xfrm>
                <a:off x="4338560" y="2116846"/>
                <a:ext cx="736736" cy="523220"/>
              </a:xfrm>
              <a:prstGeom prst="rect">
                <a:avLst/>
              </a:prstGeom>
              <a:noFill/>
            </p:spPr>
            <p:txBody>
              <a:bodyPr wrap="square" rtlCol="0" anchor="ctr">
                <a:spAutoFit/>
              </a:bodyPr>
              <a:lstStyle/>
              <a:p>
                <a:pPr algn="ctr"/>
                <a:r>
                  <a:rPr lang="en-US" altLang="ko-KR" sz="2800" b="1" dirty="0">
                    <a:solidFill>
                      <a:schemeClr val="tx2"/>
                    </a:solidFill>
                    <a:cs typeface="Arial" pitchFamily="34" charset="0"/>
                  </a:rPr>
                  <a:t>02</a:t>
                </a:r>
                <a:endParaRPr lang="ko-KR" altLang="en-US" sz="2800" b="1" dirty="0">
                  <a:solidFill>
                    <a:schemeClr val="tx2"/>
                  </a:solidFill>
                  <a:cs typeface="Arial" pitchFamily="34" charset="0"/>
                </a:endParaRPr>
              </a:p>
            </p:txBody>
          </p:sp>
          <p:grpSp>
            <p:nvGrpSpPr>
              <p:cNvPr id="19" name="Group 18">
                <a:extLst>
                  <a:ext uri="{FF2B5EF4-FFF2-40B4-BE49-F238E27FC236}">
                    <a16:creationId xmlns:a16="http://schemas.microsoft.com/office/drawing/2014/main" id="{5CAE4148-928B-4000-AB0F-C062643A01CD}"/>
                  </a:ext>
                </a:extLst>
              </p:cNvPr>
              <p:cNvGrpSpPr/>
              <p:nvPr/>
            </p:nvGrpSpPr>
            <p:grpSpPr>
              <a:xfrm>
                <a:off x="5427811" y="2039902"/>
                <a:ext cx="4808799" cy="800219"/>
                <a:chOff x="6541434" y="1411926"/>
                <a:chExt cx="4808799" cy="800219"/>
              </a:xfrm>
            </p:grpSpPr>
            <p:sp>
              <p:nvSpPr>
                <p:cNvPr id="20" name="TextBox 19">
                  <a:extLst>
                    <a:ext uri="{FF2B5EF4-FFF2-40B4-BE49-F238E27FC236}">
                      <a16:creationId xmlns:a16="http://schemas.microsoft.com/office/drawing/2014/main" id="{41D0810A-26A5-4898-AD53-881C1F86316D}"/>
                    </a:ext>
                  </a:extLst>
                </p:cNvPr>
                <p:cNvSpPr txBox="1"/>
                <p:nvPr/>
              </p:nvSpPr>
              <p:spPr>
                <a:xfrm>
                  <a:off x="6541434" y="1750480"/>
                  <a:ext cx="4808799" cy="461665"/>
                </a:xfrm>
                <a:prstGeom prst="rect">
                  <a:avLst/>
                </a:prstGeom>
                <a:noFill/>
              </p:spPr>
              <p:txBody>
                <a:bodyPr wrap="square" rtlCol="0">
                  <a:spAutoFit/>
                </a:bodyPr>
                <a:lstStyle/>
                <a:p>
                  <a:r>
                    <a:rPr lang="en-US" altLang="ko-KR" sz="1200" dirty="0">
                      <a:solidFill>
                        <a:schemeClr val="bg1"/>
                      </a:solidFill>
                      <a:cs typeface="Arial" pitchFamily="34" charset="0"/>
                    </a:rPr>
                    <a:t>Phase 2 consists of the Competitor Analysis, SWOT Analysis and STP </a:t>
                  </a:r>
                </a:p>
              </p:txBody>
            </p:sp>
            <p:sp>
              <p:nvSpPr>
                <p:cNvPr id="21" name="TextBox 20">
                  <a:extLst>
                    <a:ext uri="{FF2B5EF4-FFF2-40B4-BE49-F238E27FC236}">
                      <a16:creationId xmlns:a16="http://schemas.microsoft.com/office/drawing/2014/main" id="{6B58D50C-D901-4DEC-8AA7-FA2E6DFD68BB}"/>
                    </a:ext>
                  </a:extLst>
                </p:cNvPr>
                <p:cNvSpPr txBox="1"/>
                <p:nvPr/>
              </p:nvSpPr>
              <p:spPr>
                <a:xfrm>
                  <a:off x="6541434" y="1411926"/>
                  <a:ext cx="4808799"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Phase 2</a:t>
                  </a:r>
                  <a:endParaRPr lang="ko-KR" altLang="en-US" sz="2000" b="1" dirty="0">
                    <a:solidFill>
                      <a:schemeClr val="bg1"/>
                    </a:solidFill>
                    <a:cs typeface="Arial" pitchFamily="34" charset="0"/>
                  </a:endParaRPr>
                </a:p>
              </p:txBody>
            </p:sp>
          </p:grpSp>
        </p:grpSp>
        <p:grpSp>
          <p:nvGrpSpPr>
            <p:cNvPr id="24" name="Group 23">
              <a:extLst>
                <a:ext uri="{FF2B5EF4-FFF2-40B4-BE49-F238E27FC236}">
                  <a16:creationId xmlns:a16="http://schemas.microsoft.com/office/drawing/2014/main" id="{666F9001-AF62-4F46-9B67-56F181053435}"/>
                </a:ext>
              </a:extLst>
            </p:cNvPr>
            <p:cNvGrpSpPr/>
            <p:nvPr/>
          </p:nvGrpSpPr>
          <p:grpSpPr>
            <a:xfrm>
              <a:off x="885927" y="3948511"/>
              <a:ext cx="5898050" cy="615553"/>
              <a:chOff x="4346580" y="2039902"/>
              <a:chExt cx="5898050" cy="615553"/>
            </a:xfrm>
          </p:grpSpPr>
          <p:sp>
            <p:nvSpPr>
              <p:cNvPr id="30" name="TextBox 29">
                <a:extLst>
                  <a:ext uri="{FF2B5EF4-FFF2-40B4-BE49-F238E27FC236}">
                    <a16:creationId xmlns:a16="http://schemas.microsoft.com/office/drawing/2014/main" id="{5155154B-402A-416F-8126-A853169EA6DC}"/>
                  </a:ext>
                </a:extLst>
              </p:cNvPr>
              <p:cNvSpPr txBox="1"/>
              <p:nvPr/>
            </p:nvSpPr>
            <p:spPr>
              <a:xfrm>
                <a:off x="4346580" y="2116846"/>
                <a:ext cx="736736" cy="523220"/>
              </a:xfrm>
              <a:prstGeom prst="rect">
                <a:avLst/>
              </a:prstGeom>
              <a:noFill/>
            </p:spPr>
            <p:txBody>
              <a:bodyPr wrap="square" rtlCol="0" anchor="ctr">
                <a:spAutoFit/>
              </a:bodyPr>
              <a:lstStyle/>
              <a:p>
                <a:pPr algn="ctr"/>
                <a:r>
                  <a:rPr lang="en-US" altLang="ko-KR" sz="2800" b="1" dirty="0">
                    <a:solidFill>
                      <a:schemeClr val="tx2"/>
                    </a:solidFill>
                    <a:cs typeface="Arial" pitchFamily="34" charset="0"/>
                  </a:rPr>
                  <a:t>03</a:t>
                </a:r>
                <a:endParaRPr lang="ko-KR" altLang="en-US" sz="2800" b="1" dirty="0">
                  <a:solidFill>
                    <a:schemeClr val="tx2"/>
                  </a:solidFill>
                  <a:cs typeface="Arial" pitchFamily="34" charset="0"/>
                </a:endParaRPr>
              </a:p>
            </p:txBody>
          </p:sp>
          <p:grpSp>
            <p:nvGrpSpPr>
              <p:cNvPr id="26" name="Group 25">
                <a:extLst>
                  <a:ext uri="{FF2B5EF4-FFF2-40B4-BE49-F238E27FC236}">
                    <a16:creationId xmlns:a16="http://schemas.microsoft.com/office/drawing/2014/main" id="{67C99621-2D44-4615-B9BF-5545A525BD0C}"/>
                  </a:ext>
                </a:extLst>
              </p:cNvPr>
              <p:cNvGrpSpPr/>
              <p:nvPr/>
            </p:nvGrpSpPr>
            <p:grpSpPr>
              <a:xfrm>
                <a:off x="5435831" y="2039902"/>
                <a:ext cx="4808799" cy="615553"/>
                <a:chOff x="6549454" y="1411926"/>
                <a:chExt cx="4808799" cy="615553"/>
              </a:xfrm>
            </p:grpSpPr>
            <p:sp>
              <p:nvSpPr>
                <p:cNvPr id="27" name="TextBox 26">
                  <a:extLst>
                    <a:ext uri="{FF2B5EF4-FFF2-40B4-BE49-F238E27FC236}">
                      <a16:creationId xmlns:a16="http://schemas.microsoft.com/office/drawing/2014/main" id="{16CDDB2A-A80E-4ABE-B492-9FC2878C14ED}"/>
                    </a:ext>
                  </a:extLst>
                </p:cNvPr>
                <p:cNvSpPr txBox="1"/>
                <p:nvPr/>
              </p:nvSpPr>
              <p:spPr>
                <a:xfrm>
                  <a:off x="6549454" y="1750480"/>
                  <a:ext cx="4808799" cy="276999"/>
                </a:xfrm>
                <a:prstGeom prst="rect">
                  <a:avLst/>
                </a:prstGeom>
                <a:noFill/>
              </p:spPr>
              <p:txBody>
                <a:bodyPr wrap="square" rtlCol="0">
                  <a:spAutoFit/>
                </a:bodyPr>
                <a:lstStyle/>
                <a:p>
                  <a:r>
                    <a:rPr lang="en-US" altLang="ko-KR" sz="1200" dirty="0">
                      <a:solidFill>
                        <a:schemeClr val="bg1"/>
                      </a:solidFill>
                      <a:cs typeface="Arial" pitchFamily="34" charset="0"/>
                    </a:rPr>
                    <a:t>Phase 3 is all about Re-Branding and its highlights</a:t>
                  </a:r>
                </a:p>
              </p:txBody>
            </p:sp>
            <p:sp>
              <p:nvSpPr>
                <p:cNvPr id="28" name="TextBox 27">
                  <a:extLst>
                    <a:ext uri="{FF2B5EF4-FFF2-40B4-BE49-F238E27FC236}">
                      <a16:creationId xmlns:a16="http://schemas.microsoft.com/office/drawing/2014/main" id="{C3056EA7-38E8-4508-B50A-DF913238164C}"/>
                    </a:ext>
                  </a:extLst>
                </p:cNvPr>
                <p:cNvSpPr txBox="1"/>
                <p:nvPr/>
              </p:nvSpPr>
              <p:spPr>
                <a:xfrm>
                  <a:off x="6549454" y="1411926"/>
                  <a:ext cx="4808799" cy="400110"/>
                </a:xfrm>
                <a:prstGeom prst="rect">
                  <a:avLst/>
                </a:prstGeom>
                <a:noFill/>
              </p:spPr>
              <p:txBody>
                <a:bodyPr wrap="square" lIns="108000" rIns="108000" rtlCol="0">
                  <a:spAutoFit/>
                </a:bodyPr>
                <a:lstStyle/>
                <a:p>
                  <a:r>
                    <a:rPr lang="en-IN" altLang="ko-KR" sz="2000" b="1" dirty="0">
                      <a:solidFill>
                        <a:schemeClr val="bg1"/>
                      </a:solidFill>
                      <a:cs typeface="Arial" pitchFamily="34" charset="0"/>
                    </a:rPr>
                    <a:t>Phase 3</a:t>
                  </a:r>
                  <a:endParaRPr lang="ko-KR" altLang="en-US" sz="2000" b="1" dirty="0">
                    <a:solidFill>
                      <a:schemeClr val="bg1"/>
                    </a:solidFill>
                    <a:cs typeface="Arial" pitchFamily="34" charset="0"/>
                  </a:endParaRPr>
                </a:p>
              </p:txBody>
            </p:sp>
          </p:grpSp>
        </p:grpSp>
        <p:grpSp>
          <p:nvGrpSpPr>
            <p:cNvPr id="31" name="Group 30">
              <a:extLst>
                <a:ext uri="{FF2B5EF4-FFF2-40B4-BE49-F238E27FC236}">
                  <a16:creationId xmlns:a16="http://schemas.microsoft.com/office/drawing/2014/main" id="{17996AB4-1560-41A3-BBF6-1E7B28F96DFE}"/>
                </a:ext>
              </a:extLst>
            </p:cNvPr>
            <p:cNvGrpSpPr/>
            <p:nvPr/>
          </p:nvGrpSpPr>
          <p:grpSpPr>
            <a:xfrm>
              <a:off x="885927" y="5464490"/>
              <a:ext cx="5898050" cy="615553"/>
              <a:chOff x="4354600" y="2039902"/>
              <a:chExt cx="5898050" cy="615553"/>
            </a:xfrm>
          </p:grpSpPr>
          <p:sp>
            <p:nvSpPr>
              <p:cNvPr id="37" name="TextBox 36">
                <a:extLst>
                  <a:ext uri="{FF2B5EF4-FFF2-40B4-BE49-F238E27FC236}">
                    <a16:creationId xmlns:a16="http://schemas.microsoft.com/office/drawing/2014/main" id="{03044C9D-7291-46AF-98ED-ACB9AD3AD793}"/>
                  </a:ext>
                </a:extLst>
              </p:cNvPr>
              <p:cNvSpPr txBox="1"/>
              <p:nvPr/>
            </p:nvSpPr>
            <p:spPr>
              <a:xfrm>
                <a:off x="4354600" y="2116846"/>
                <a:ext cx="736736" cy="523220"/>
              </a:xfrm>
              <a:prstGeom prst="rect">
                <a:avLst/>
              </a:prstGeom>
              <a:noFill/>
            </p:spPr>
            <p:txBody>
              <a:bodyPr wrap="square" rtlCol="0" anchor="ctr">
                <a:spAutoFit/>
              </a:bodyPr>
              <a:lstStyle/>
              <a:p>
                <a:pPr algn="ctr"/>
                <a:r>
                  <a:rPr lang="en-US" altLang="ko-KR" sz="2800" b="1" dirty="0">
                    <a:solidFill>
                      <a:schemeClr val="tx2"/>
                    </a:solidFill>
                    <a:cs typeface="Arial" pitchFamily="34" charset="0"/>
                  </a:rPr>
                  <a:t>04</a:t>
                </a:r>
                <a:endParaRPr lang="ko-KR" altLang="en-US" sz="2800" b="1" dirty="0">
                  <a:solidFill>
                    <a:schemeClr val="tx2"/>
                  </a:solidFill>
                  <a:cs typeface="Arial" pitchFamily="34" charset="0"/>
                </a:endParaRPr>
              </a:p>
            </p:txBody>
          </p:sp>
          <p:grpSp>
            <p:nvGrpSpPr>
              <p:cNvPr id="33" name="Group 32">
                <a:extLst>
                  <a:ext uri="{FF2B5EF4-FFF2-40B4-BE49-F238E27FC236}">
                    <a16:creationId xmlns:a16="http://schemas.microsoft.com/office/drawing/2014/main" id="{546BC01C-2D52-46BC-A793-273B3C1E3DDC}"/>
                  </a:ext>
                </a:extLst>
              </p:cNvPr>
              <p:cNvGrpSpPr/>
              <p:nvPr/>
            </p:nvGrpSpPr>
            <p:grpSpPr>
              <a:xfrm>
                <a:off x="5443851" y="2039902"/>
                <a:ext cx="4808799" cy="615553"/>
                <a:chOff x="6557474" y="1411926"/>
                <a:chExt cx="4808799" cy="615553"/>
              </a:xfrm>
            </p:grpSpPr>
            <p:sp>
              <p:nvSpPr>
                <p:cNvPr id="34" name="TextBox 33">
                  <a:extLst>
                    <a:ext uri="{FF2B5EF4-FFF2-40B4-BE49-F238E27FC236}">
                      <a16:creationId xmlns:a16="http://schemas.microsoft.com/office/drawing/2014/main" id="{AA63A5D0-05D9-47E7-99C9-280FA76E99E8}"/>
                    </a:ext>
                  </a:extLst>
                </p:cNvPr>
                <p:cNvSpPr txBox="1"/>
                <p:nvPr/>
              </p:nvSpPr>
              <p:spPr>
                <a:xfrm>
                  <a:off x="6557474" y="1750480"/>
                  <a:ext cx="4808799" cy="276999"/>
                </a:xfrm>
                <a:prstGeom prst="rect">
                  <a:avLst/>
                </a:prstGeom>
                <a:noFill/>
              </p:spPr>
              <p:txBody>
                <a:bodyPr wrap="square" rtlCol="0">
                  <a:spAutoFit/>
                </a:bodyPr>
                <a:lstStyle/>
                <a:p>
                  <a:r>
                    <a:rPr lang="en-US" altLang="ko-KR" sz="1200" dirty="0">
                      <a:solidFill>
                        <a:schemeClr val="bg1"/>
                      </a:solidFill>
                      <a:cs typeface="Arial" pitchFamily="34" charset="0"/>
                    </a:rPr>
                    <a:t>Phase 4 focuses on our targets, forecasts and conclusion</a:t>
                  </a:r>
                </a:p>
              </p:txBody>
            </p:sp>
            <p:sp>
              <p:nvSpPr>
                <p:cNvPr id="35" name="TextBox 34">
                  <a:extLst>
                    <a:ext uri="{FF2B5EF4-FFF2-40B4-BE49-F238E27FC236}">
                      <a16:creationId xmlns:a16="http://schemas.microsoft.com/office/drawing/2014/main" id="{4FE8423B-880B-49BE-AAD4-B5CAA36C664F}"/>
                    </a:ext>
                  </a:extLst>
                </p:cNvPr>
                <p:cNvSpPr txBox="1"/>
                <p:nvPr/>
              </p:nvSpPr>
              <p:spPr>
                <a:xfrm>
                  <a:off x="6557474" y="1411926"/>
                  <a:ext cx="4808799"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Phase 4</a:t>
                  </a:r>
                  <a:endParaRPr lang="ko-KR" altLang="en-US" sz="2000" b="1" dirty="0">
                    <a:solidFill>
                      <a:schemeClr val="bg1"/>
                    </a:solidFill>
                    <a:cs typeface="Arial" pitchFamily="34" charset="0"/>
                  </a:endParaRPr>
                </a:p>
              </p:txBody>
            </p:sp>
          </p:grpSp>
        </p:grpSp>
      </p:grpSp>
    </p:spTree>
    <p:extLst>
      <p:ext uri="{BB962C8B-B14F-4D97-AF65-F5344CB8AC3E}">
        <p14:creationId xmlns:p14="http://schemas.microsoft.com/office/powerpoint/2010/main" val="314882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2969588" y="195311"/>
            <a:ext cx="4937304"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About Us</a:t>
            </a:r>
            <a:endParaRPr lang="ko-KR" altLang="en-US" sz="5400" dirty="0">
              <a:solidFill>
                <a:schemeClr val="bg1"/>
              </a:solidFill>
              <a:latin typeface="+mj-lt"/>
              <a:cs typeface="Arial" pitchFamily="34" charset="0"/>
            </a:endParaRPr>
          </a:p>
        </p:txBody>
      </p:sp>
      <p:grpSp>
        <p:nvGrpSpPr>
          <p:cNvPr id="5" name="Group 4">
            <a:extLst>
              <a:ext uri="{FF2B5EF4-FFF2-40B4-BE49-F238E27FC236}">
                <a16:creationId xmlns:a16="http://schemas.microsoft.com/office/drawing/2014/main" id="{BE6CA5C4-EA79-4B4E-B3EF-ADF138DF20AD}"/>
              </a:ext>
            </a:extLst>
          </p:cNvPr>
          <p:cNvGrpSpPr/>
          <p:nvPr/>
        </p:nvGrpSpPr>
        <p:grpSpPr>
          <a:xfrm>
            <a:off x="2969588" y="1118636"/>
            <a:ext cx="7274816" cy="5348632"/>
            <a:chOff x="4821685" y="2759378"/>
            <a:chExt cx="3271179" cy="3410310"/>
          </a:xfrm>
        </p:grpSpPr>
        <p:sp>
          <p:nvSpPr>
            <p:cNvPr id="6" name="TextBox 5">
              <a:extLst>
                <a:ext uri="{FF2B5EF4-FFF2-40B4-BE49-F238E27FC236}">
                  <a16:creationId xmlns:a16="http://schemas.microsoft.com/office/drawing/2014/main" id="{BB96F3C1-3DF3-4FED-A7F9-1A49AE293D58}"/>
                </a:ext>
              </a:extLst>
            </p:cNvPr>
            <p:cNvSpPr txBox="1"/>
            <p:nvPr/>
          </p:nvSpPr>
          <p:spPr>
            <a:xfrm>
              <a:off x="4821685" y="2759378"/>
              <a:ext cx="3271179" cy="196240"/>
            </a:xfrm>
            <a:prstGeom prst="rect">
              <a:avLst/>
            </a:prstGeom>
            <a:noFill/>
          </p:spPr>
          <p:txBody>
            <a:bodyPr wrap="square" rtlCol="0">
              <a:spAutoFit/>
            </a:bodyPr>
            <a:lstStyle/>
            <a:p>
              <a:r>
                <a:rPr lang="en-US" altLang="ko-KR" sz="1400" b="1" dirty="0">
                  <a:solidFill>
                    <a:schemeClr val="bg1"/>
                  </a:solidFill>
                  <a:cs typeface="Calibri" pitchFamily="34" charset="0"/>
                </a:rPr>
                <a:t>From Home Remedy Mentor To A Global Brand</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B5F66C97-6CF5-45BC-98B5-675FFF2EEBAD}"/>
                </a:ext>
              </a:extLst>
            </p:cNvPr>
            <p:cNvSpPr txBox="1"/>
            <p:nvPr/>
          </p:nvSpPr>
          <p:spPr>
            <a:xfrm>
              <a:off x="4821685" y="3127974"/>
              <a:ext cx="3271179" cy="3041714"/>
            </a:xfrm>
            <a:prstGeom prst="rect">
              <a:avLst/>
            </a:prstGeom>
            <a:noFill/>
          </p:spPr>
          <p:txBody>
            <a:bodyPr wrap="square" rtlCol="0">
              <a:spAutoFit/>
            </a:bodyPr>
            <a:lstStyle/>
            <a:p>
              <a:r>
                <a:rPr lang="en-US" altLang="ko-KR" sz="1600" dirty="0">
                  <a:solidFill>
                    <a:schemeClr val="bg1"/>
                  </a:solidFill>
                  <a:cs typeface="Arial" pitchFamily="34" charset="0"/>
                </a:rPr>
                <a:t>BU (literal meaning - Be You) originated in the mid 2018 as a home remedy mentor on social media platforms. Adding values to the life of unanswered people, the founders soon realized the need of a localized personal care brand that not only deals with their product but is a “Yahoo Answers” for curious people. We believe in the fact that being a personal care brand in this competitive market is a roller coaster ride but we’ve the seat belt fastened with our core belief i.e adding values to the lives of people (not only our customers, but all).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We started our entrepreneurial journey on the very first day of the year 2019 and it was a bang on start, as we had a loyal user base on social media and they trusted us. Our products were a big hit among the small customer base we had and the entire 2019 went on like this where we experimented, we achieved success, we failed a few times but we didn’t loose the knot.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Then came the most unwanted species on the earth, COVID. Due to covid wave our journey since 2020 is also wavy. But we did not sit idle in the wait of things getting back to place. We’ve planned strategies, re-branding and many more stuff to give it a fresh re-start again and this time we’re aiming big.</a:t>
              </a:r>
            </a:p>
          </p:txBody>
        </p:sp>
      </p:grpSp>
    </p:spTree>
    <p:extLst>
      <p:ext uri="{BB962C8B-B14F-4D97-AF65-F5344CB8AC3E}">
        <p14:creationId xmlns:p14="http://schemas.microsoft.com/office/powerpoint/2010/main" val="68981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730BD-9C35-44C7-9562-91FC0EB3A06D}"/>
              </a:ext>
            </a:extLst>
          </p:cNvPr>
          <p:cNvSpPr txBox="1"/>
          <p:nvPr/>
        </p:nvSpPr>
        <p:spPr>
          <a:xfrm>
            <a:off x="1427212" y="108505"/>
            <a:ext cx="9337575" cy="707886"/>
          </a:xfrm>
          <a:prstGeom prst="rect">
            <a:avLst/>
          </a:prstGeom>
          <a:noFill/>
        </p:spPr>
        <p:txBody>
          <a:bodyPr wrap="square" rtlCol="0">
            <a:spAutoFit/>
          </a:bodyPr>
          <a:lstStyle/>
          <a:p>
            <a:pPr algn="ctr"/>
            <a:r>
              <a:rPr lang="en-US" sz="4000" dirty="0">
                <a:latin typeface="+mj-lt"/>
              </a:rPr>
              <a:t>Primary Research: Key Highlights </a:t>
            </a:r>
            <a:endParaRPr lang="en-IN" sz="4000" dirty="0">
              <a:latin typeface="+mj-lt"/>
            </a:endParaRPr>
          </a:p>
        </p:txBody>
      </p:sp>
      <p:pic>
        <p:nvPicPr>
          <p:cNvPr id="1026" name="Picture 2" descr="Forms response chart. Question title: Do you use any personal care product at present?. Number of responses: 45 responses.">
            <a:extLst>
              <a:ext uri="{FF2B5EF4-FFF2-40B4-BE49-F238E27FC236}">
                <a16:creationId xmlns:a16="http://schemas.microsoft.com/office/drawing/2014/main" id="{223B45EF-528A-4E22-A32A-D0621051C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4581892"/>
            <a:ext cx="3730393" cy="15693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Sex. Number of responses: 45 responses.">
            <a:extLst>
              <a:ext uri="{FF2B5EF4-FFF2-40B4-BE49-F238E27FC236}">
                <a16:creationId xmlns:a16="http://schemas.microsoft.com/office/drawing/2014/main" id="{04CBBC27-492A-45F1-90A2-3B0ADB5E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1439546"/>
            <a:ext cx="3738880" cy="15729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Age. Number of responses: 45 responses.">
            <a:extLst>
              <a:ext uri="{FF2B5EF4-FFF2-40B4-BE49-F238E27FC236}">
                <a16:creationId xmlns:a16="http://schemas.microsoft.com/office/drawing/2014/main" id="{366C7514-3F52-43DC-9D05-FC78257FB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27" y="3012504"/>
            <a:ext cx="3730393" cy="1569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What are the factors you consider while purchasing a personal care product?. Number of responses: 45 responses.">
            <a:extLst>
              <a:ext uri="{FF2B5EF4-FFF2-40B4-BE49-F238E27FC236}">
                <a16:creationId xmlns:a16="http://schemas.microsoft.com/office/drawing/2014/main" id="{87D061BA-5C20-4D16-9190-DBA616B69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040" y="1443117"/>
            <a:ext cx="3730390" cy="1569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From where do you purchase your personal care products?. Number of responses: 45 responses.">
            <a:extLst>
              <a:ext uri="{FF2B5EF4-FFF2-40B4-BE49-F238E27FC236}">
                <a16:creationId xmlns:a16="http://schemas.microsoft.com/office/drawing/2014/main" id="{A6024E81-F128-41E3-96E1-8C4E4262D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040" y="3012504"/>
            <a:ext cx="3730390" cy="15693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s response chart. Question title: Which organic personal care brand do you prefer the most or use regularly (Names)?. Number of responses: 45 responses.">
            <a:extLst>
              <a:ext uri="{FF2B5EF4-FFF2-40B4-BE49-F238E27FC236}">
                <a16:creationId xmlns:a16="http://schemas.microsoft.com/office/drawing/2014/main" id="{D4D234C6-5CD6-44CB-A89E-9B1BE4E0BF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9040" y="4581891"/>
            <a:ext cx="3048000" cy="16990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orms response chart. Question title: If there’s a budget restriction and you need to select any one of these, which personal care range would you prefer?. Number of responses: 45 responses.">
            <a:extLst>
              <a:ext uri="{FF2B5EF4-FFF2-40B4-BE49-F238E27FC236}">
                <a16:creationId xmlns:a16="http://schemas.microsoft.com/office/drawing/2014/main" id="{3162EE34-DE02-4194-AB12-840E6A5D1B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9430" y="1439546"/>
            <a:ext cx="3746336" cy="169902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orms response chart. Question title: What are the problems you’ve faced till date while using natural personal care products?. Number of responses: 45 responses.">
            <a:extLst>
              <a:ext uri="{FF2B5EF4-FFF2-40B4-BE49-F238E27FC236}">
                <a16:creationId xmlns:a16="http://schemas.microsoft.com/office/drawing/2014/main" id="{264BBB02-C585-4895-AB04-9F2381C8A0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4668" y="2993692"/>
            <a:ext cx="3738880" cy="15729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Forms response chart. Question title: How is social media's influence on your choice of personal care products?. Number of responses: 45 responses.">
            <a:extLst>
              <a:ext uri="{FF2B5EF4-FFF2-40B4-BE49-F238E27FC236}">
                <a16:creationId xmlns:a16="http://schemas.microsoft.com/office/drawing/2014/main" id="{55A8EABE-B5F6-444E-AE20-DEBBE25D9C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0946" y="4581891"/>
            <a:ext cx="3730390" cy="156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55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7"/>
          <p:cNvSpPr txBox="1">
            <a:spLocks noGrp="1"/>
          </p:cNvSpPr>
          <p:nvPr>
            <p:ph type="body" idx="1"/>
          </p:nvPr>
        </p:nvSpPr>
        <p:spPr>
          <a:xfrm>
            <a:off x="309401" y="118184"/>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000"/>
              <a:buNone/>
            </a:pPr>
            <a:r>
              <a:rPr lang="en-US" sz="4000" dirty="0">
                <a:latin typeface="Arial" panose="020B0604020202020204" pitchFamily="34" charset="0"/>
                <a:cs typeface="Arial" panose="020B0604020202020204" pitchFamily="34" charset="0"/>
              </a:rPr>
              <a:t>Secondary Research</a:t>
            </a:r>
            <a:endParaRPr dirty="0">
              <a:latin typeface="Arial" panose="020B0604020202020204" pitchFamily="34" charset="0"/>
              <a:cs typeface="Arial" panose="020B0604020202020204" pitchFamily="34" charset="0"/>
            </a:endParaRPr>
          </a:p>
        </p:txBody>
      </p:sp>
      <p:graphicFrame>
        <p:nvGraphicFramePr>
          <p:cNvPr id="337" name="Google Shape;337;p7"/>
          <p:cNvGraphicFramePr/>
          <p:nvPr/>
        </p:nvGraphicFramePr>
        <p:xfrm>
          <a:off x="4474878" y="2351582"/>
          <a:ext cx="3242247" cy="3154940"/>
        </p:xfrm>
        <a:graphic>
          <a:graphicData uri="http://schemas.openxmlformats.org/drawingml/2006/chart">
            <c:chart xmlns:c="http://schemas.openxmlformats.org/drawingml/2006/chart" xmlns:r="http://schemas.openxmlformats.org/officeDocument/2006/relationships" r:id="rId3"/>
          </a:graphicData>
        </a:graphic>
      </p:graphicFrame>
      <p:sp>
        <p:nvSpPr>
          <p:cNvPr id="338" name="Google Shape;338;p7"/>
          <p:cNvSpPr txBox="1"/>
          <p:nvPr/>
        </p:nvSpPr>
        <p:spPr>
          <a:xfrm>
            <a:off x="5053644" y="2771520"/>
            <a:ext cx="70336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01</a:t>
            </a:r>
            <a:endParaRPr sz="3600" b="1">
              <a:solidFill>
                <a:schemeClr val="lt1"/>
              </a:solidFill>
              <a:latin typeface="Calibri"/>
              <a:ea typeface="Calibri"/>
              <a:cs typeface="Calibri"/>
              <a:sym typeface="Calibri"/>
            </a:endParaRPr>
          </a:p>
        </p:txBody>
      </p:sp>
      <p:sp>
        <p:nvSpPr>
          <p:cNvPr id="339" name="Google Shape;339;p7"/>
          <p:cNvSpPr txBox="1"/>
          <p:nvPr/>
        </p:nvSpPr>
        <p:spPr>
          <a:xfrm>
            <a:off x="6312026" y="2771520"/>
            <a:ext cx="70336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02</a:t>
            </a:r>
            <a:endParaRPr sz="3600" b="1">
              <a:solidFill>
                <a:schemeClr val="lt1"/>
              </a:solidFill>
              <a:latin typeface="Calibri"/>
              <a:ea typeface="Calibri"/>
              <a:cs typeface="Calibri"/>
              <a:sym typeface="Calibri"/>
            </a:endParaRPr>
          </a:p>
        </p:txBody>
      </p:sp>
      <p:sp>
        <p:nvSpPr>
          <p:cNvPr id="340" name="Google Shape;340;p7"/>
          <p:cNvSpPr txBox="1"/>
          <p:nvPr/>
        </p:nvSpPr>
        <p:spPr>
          <a:xfrm>
            <a:off x="6528256" y="3930912"/>
            <a:ext cx="7319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03</a:t>
            </a:r>
            <a:endParaRPr sz="3600" b="1">
              <a:solidFill>
                <a:schemeClr val="lt1"/>
              </a:solidFill>
              <a:latin typeface="Calibri"/>
              <a:ea typeface="Calibri"/>
              <a:cs typeface="Calibri"/>
              <a:sym typeface="Calibri"/>
            </a:endParaRPr>
          </a:p>
        </p:txBody>
      </p:sp>
      <p:sp>
        <p:nvSpPr>
          <p:cNvPr id="341" name="Google Shape;341;p7"/>
          <p:cNvSpPr txBox="1"/>
          <p:nvPr/>
        </p:nvSpPr>
        <p:spPr>
          <a:xfrm>
            <a:off x="5519938" y="4592773"/>
            <a:ext cx="7319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04</a:t>
            </a:r>
            <a:endParaRPr sz="3600" b="1">
              <a:solidFill>
                <a:schemeClr val="lt1"/>
              </a:solidFill>
              <a:latin typeface="Calibri"/>
              <a:ea typeface="Calibri"/>
              <a:cs typeface="Calibri"/>
              <a:sym typeface="Calibri"/>
            </a:endParaRPr>
          </a:p>
        </p:txBody>
      </p:sp>
      <p:sp>
        <p:nvSpPr>
          <p:cNvPr id="342" name="Google Shape;342;p7"/>
          <p:cNvSpPr txBox="1"/>
          <p:nvPr/>
        </p:nvSpPr>
        <p:spPr>
          <a:xfrm>
            <a:off x="4763628" y="3930912"/>
            <a:ext cx="7319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05</a:t>
            </a:r>
            <a:endParaRPr sz="3600" b="1">
              <a:solidFill>
                <a:schemeClr val="lt1"/>
              </a:solidFill>
              <a:latin typeface="Calibri"/>
              <a:ea typeface="Calibri"/>
              <a:cs typeface="Calibri"/>
              <a:sym typeface="Calibri"/>
            </a:endParaRPr>
          </a:p>
        </p:txBody>
      </p:sp>
      <p:pic>
        <p:nvPicPr>
          <p:cNvPr id="343" name="Google Shape;343;p7"/>
          <p:cNvPicPr preferRelativeResize="0"/>
          <p:nvPr/>
        </p:nvPicPr>
        <p:blipFill rotWithShape="1">
          <a:blip r:embed="rId4">
            <a:alphaModFix/>
          </a:blip>
          <a:srcRect/>
          <a:stretch/>
        </p:blipFill>
        <p:spPr>
          <a:xfrm>
            <a:off x="293425" y="1047463"/>
            <a:ext cx="4342296" cy="2188432"/>
          </a:xfrm>
          <a:prstGeom prst="rect">
            <a:avLst/>
          </a:prstGeom>
          <a:noFill/>
          <a:ln>
            <a:noFill/>
          </a:ln>
        </p:spPr>
      </p:pic>
      <p:pic>
        <p:nvPicPr>
          <p:cNvPr id="344" name="Google Shape;344;p7"/>
          <p:cNvPicPr preferRelativeResize="0"/>
          <p:nvPr/>
        </p:nvPicPr>
        <p:blipFill rotWithShape="1">
          <a:blip r:embed="rId5">
            <a:alphaModFix/>
          </a:blip>
          <a:srcRect/>
          <a:stretch/>
        </p:blipFill>
        <p:spPr>
          <a:xfrm>
            <a:off x="7717125" y="1094109"/>
            <a:ext cx="3964665" cy="2334891"/>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97032" y="3495433"/>
            <a:ext cx="3838774" cy="1377652"/>
          </a:xfrm>
          <a:prstGeom prst="rect">
            <a:avLst/>
          </a:prstGeom>
          <a:noFill/>
          <a:ln>
            <a:noFill/>
          </a:ln>
        </p:spPr>
      </p:pic>
      <p:pic>
        <p:nvPicPr>
          <p:cNvPr id="346" name="Google Shape;346;p7"/>
          <p:cNvPicPr preferRelativeResize="0"/>
          <p:nvPr/>
        </p:nvPicPr>
        <p:blipFill rotWithShape="1">
          <a:blip r:embed="rId7">
            <a:alphaModFix/>
          </a:blip>
          <a:srcRect/>
          <a:stretch/>
        </p:blipFill>
        <p:spPr>
          <a:xfrm>
            <a:off x="7717124" y="3840638"/>
            <a:ext cx="3964665" cy="2863680"/>
          </a:xfrm>
          <a:prstGeom prst="rect">
            <a:avLst/>
          </a:prstGeom>
          <a:noFill/>
          <a:ln>
            <a:noFill/>
          </a:ln>
        </p:spPr>
      </p:pic>
      <p:pic>
        <p:nvPicPr>
          <p:cNvPr id="347" name="Google Shape;347;p7"/>
          <p:cNvPicPr preferRelativeResize="0"/>
          <p:nvPr/>
        </p:nvPicPr>
        <p:blipFill rotWithShape="1">
          <a:blip r:embed="rId8">
            <a:alphaModFix/>
          </a:blip>
          <a:srcRect/>
          <a:stretch/>
        </p:blipFill>
        <p:spPr>
          <a:xfrm>
            <a:off x="708283" y="4906459"/>
            <a:ext cx="4143574" cy="1797859"/>
          </a:xfrm>
          <a:prstGeom prst="rect">
            <a:avLst/>
          </a:prstGeom>
          <a:noFill/>
          <a:ln>
            <a:noFill/>
          </a:ln>
        </p:spPr>
      </p:pic>
      <p:cxnSp>
        <p:nvCxnSpPr>
          <p:cNvPr id="348" name="Google Shape;348;p7"/>
          <p:cNvCxnSpPr>
            <a:endCxn id="343" idx="3"/>
          </p:cNvCxnSpPr>
          <p:nvPr/>
        </p:nvCxnSpPr>
        <p:spPr>
          <a:xfrm rot="10800000">
            <a:off x="4635721" y="2141679"/>
            <a:ext cx="612000" cy="442500"/>
          </a:xfrm>
          <a:prstGeom prst="straightConnector1">
            <a:avLst/>
          </a:prstGeom>
          <a:noFill/>
          <a:ln w="9525" cap="flat" cmpd="sng">
            <a:solidFill>
              <a:schemeClr val="accent5"/>
            </a:solidFill>
            <a:prstDash val="solid"/>
            <a:round/>
            <a:headEnd type="stealth" w="med" len="med"/>
            <a:tailEnd type="stealth" w="med" len="med"/>
          </a:ln>
        </p:spPr>
      </p:cxnSp>
      <p:cxnSp>
        <p:nvCxnSpPr>
          <p:cNvPr id="349" name="Google Shape;349;p7"/>
          <p:cNvCxnSpPr>
            <a:cxnSpLocks/>
          </p:cNvCxnSpPr>
          <p:nvPr/>
        </p:nvCxnSpPr>
        <p:spPr>
          <a:xfrm>
            <a:off x="7149766" y="5132638"/>
            <a:ext cx="1136984" cy="166708"/>
          </a:xfrm>
          <a:prstGeom prst="straightConnector1">
            <a:avLst/>
          </a:prstGeom>
          <a:noFill/>
          <a:ln w="9525" cap="flat" cmpd="sng">
            <a:solidFill>
              <a:schemeClr val="accent5"/>
            </a:solidFill>
            <a:prstDash val="solid"/>
            <a:round/>
            <a:headEnd type="stealth" w="med" len="med"/>
            <a:tailEnd type="stealth" w="med" len="med"/>
          </a:ln>
        </p:spPr>
      </p:cxnSp>
      <p:cxnSp>
        <p:nvCxnSpPr>
          <p:cNvPr id="350" name="Google Shape;350;p7"/>
          <p:cNvCxnSpPr>
            <a:cxnSpLocks/>
          </p:cNvCxnSpPr>
          <p:nvPr/>
        </p:nvCxnSpPr>
        <p:spPr>
          <a:xfrm flipH="1">
            <a:off x="4460667" y="5366021"/>
            <a:ext cx="785986" cy="440784"/>
          </a:xfrm>
          <a:prstGeom prst="straightConnector1">
            <a:avLst/>
          </a:prstGeom>
          <a:noFill/>
          <a:ln w="9525" cap="flat" cmpd="sng">
            <a:solidFill>
              <a:schemeClr val="accent5"/>
            </a:solidFill>
            <a:prstDash val="solid"/>
            <a:round/>
            <a:headEnd type="stealth" w="med" len="med"/>
            <a:tailEnd type="stealth" w="med" len="med"/>
          </a:ln>
        </p:spPr>
      </p:cxnSp>
      <p:cxnSp>
        <p:nvCxnSpPr>
          <p:cNvPr id="351" name="Google Shape;351;p7"/>
          <p:cNvCxnSpPr/>
          <p:nvPr/>
        </p:nvCxnSpPr>
        <p:spPr>
          <a:xfrm rot="10800000">
            <a:off x="4035806" y="4577243"/>
            <a:ext cx="599915" cy="15530"/>
          </a:xfrm>
          <a:prstGeom prst="straightConnector1">
            <a:avLst/>
          </a:prstGeom>
          <a:noFill/>
          <a:ln w="9525" cap="flat" cmpd="sng">
            <a:solidFill>
              <a:schemeClr val="accent5"/>
            </a:solidFill>
            <a:prstDash val="solid"/>
            <a:round/>
            <a:headEnd type="stealth"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p:nvPr/>
        </p:nvSpPr>
        <p:spPr>
          <a:xfrm flipH="1">
            <a:off x="5215056" y="3227635"/>
            <a:ext cx="1761888" cy="1943704"/>
          </a:xfrm>
          <a:custGeom>
            <a:avLst/>
            <a:gdLst/>
            <a:ahLst/>
            <a:cxnLst/>
            <a:rect l="l" t="t" r="r" b="b"/>
            <a:pathLst>
              <a:path w="1761888" h="1943704" extrusionOk="0">
                <a:moveTo>
                  <a:pt x="882596" y="0"/>
                </a:moveTo>
                <a:lnTo>
                  <a:pt x="880946" y="128"/>
                </a:lnTo>
                <a:lnTo>
                  <a:pt x="879294" y="0"/>
                </a:lnTo>
                <a:cubicBezTo>
                  <a:pt x="393674" y="0"/>
                  <a:pt x="0" y="393673"/>
                  <a:pt x="0" y="879294"/>
                </a:cubicBezTo>
                <a:cubicBezTo>
                  <a:pt x="0" y="1207915"/>
                  <a:pt x="234636" y="1532245"/>
                  <a:pt x="419247" y="1680284"/>
                </a:cubicBezTo>
                <a:cubicBezTo>
                  <a:pt x="474247" y="1743648"/>
                  <a:pt x="449974" y="1776943"/>
                  <a:pt x="461792" y="1859546"/>
                </a:cubicBezTo>
                <a:cubicBezTo>
                  <a:pt x="492519" y="1923313"/>
                  <a:pt x="520003" y="1943704"/>
                  <a:pt x="574313" y="1943704"/>
                </a:cubicBezTo>
                <a:lnTo>
                  <a:pt x="880946" y="1942606"/>
                </a:lnTo>
                <a:lnTo>
                  <a:pt x="1187574" y="1943704"/>
                </a:lnTo>
                <a:cubicBezTo>
                  <a:pt x="1241887" y="1943704"/>
                  <a:pt x="1269370" y="1923313"/>
                  <a:pt x="1300096" y="1859546"/>
                </a:cubicBezTo>
                <a:cubicBezTo>
                  <a:pt x="1311914" y="1776943"/>
                  <a:pt x="1287642" y="1743648"/>
                  <a:pt x="1342641" y="1680284"/>
                </a:cubicBezTo>
                <a:cubicBezTo>
                  <a:pt x="1527252" y="1532245"/>
                  <a:pt x="1761888" y="1207915"/>
                  <a:pt x="1761888" y="879294"/>
                </a:cubicBezTo>
                <a:cubicBezTo>
                  <a:pt x="1761888" y="393673"/>
                  <a:pt x="1368215" y="0"/>
                  <a:pt x="88259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b="0" i="0" u="none" strike="noStrike" cap="none">
              <a:solidFill>
                <a:schemeClr val="lt1"/>
              </a:solidFill>
              <a:latin typeface="Calibri"/>
              <a:ea typeface="Calibri"/>
              <a:cs typeface="Calibri"/>
              <a:sym typeface="Calibri"/>
            </a:endParaRPr>
          </a:p>
        </p:txBody>
      </p:sp>
      <p:sp>
        <p:nvSpPr>
          <p:cNvPr id="87" name="Google Shape;87;p1"/>
          <p:cNvSpPr txBox="1">
            <a:spLocks noGrp="1"/>
          </p:cNvSpPr>
          <p:nvPr>
            <p:ph type="body" idx="1"/>
          </p:nvPr>
        </p:nvSpPr>
        <p:spPr>
          <a:xfrm>
            <a:off x="304249" y="169673"/>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000"/>
              <a:buNone/>
            </a:pPr>
            <a:r>
              <a:rPr lang="en-US" sz="4000" dirty="0">
                <a:latin typeface="Arial" panose="020B0604020202020204" pitchFamily="34" charset="0"/>
                <a:cs typeface="Arial" panose="020B0604020202020204" pitchFamily="34" charset="0"/>
              </a:rPr>
              <a:t>Market Landscape</a:t>
            </a:r>
            <a:endParaRPr dirty="0">
              <a:latin typeface="Arial" panose="020B0604020202020204" pitchFamily="34" charset="0"/>
              <a:cs typeface="Arial" panose="020B0604020202020204" pitchFamily="34" charset="0"/>
            </a:endParaRPr>
          </a:p>
        </p:txBody>
      </p:sp>
      <p:grpSp>
        <p:nvGrpSpPr>
          <p:cNvPr id="88" name="Google Shape;88;p1"/>
          <p:cNvGrpSpPr/>
          <p:nvPr/>
        </p:nvGrpSpPr>
        <p:grpSpPr>
          <a:xfrm>
            <a:off x="8200614" y="1507820"/>
            <a:ext cx="2655380" cy="962146"/>
            <a:chOff x="2551705" y="4283314"/>
            <a:chExt cx="2357003" cy="962146"/>
          </a:xfrm>
        </p:grpSpPr>
        <p:sp>
          <p:nvSpPr>
            <p:cNvPr id="89" name="Google Shape;89;p1"/>
            <p:cNvSpPr txBox="1"/>
            <p:nvPr/>
          </p:nvSpPr>
          <p:spPr>
            <a:xfrm>
              <a:off x="2551706" y="4560313"/>
              <a:ext cx="2357002" cy="68514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0" i="0" u="none" strike="noStrike" cap="none" dirty="0">
                  <a:solidFill>
                    <a:schemeClr val="dk1"/>
                  </a:solidFill>
                  <a:latin typeface="Calibri"/>
                  <a:ea typeface="Calibri"/>
                  <a:cs typeface="Calibri"/>
                  <a:sym typeface="Calibri"/>
                </a:rPr>
                <a:t>The value growth of the natural segment is racing ahead at almost 2.2 times that of non-naturals (2.9%).</a:t>
              </a:r>
              <a:endParaRPr dirty="0"/>
            </a:p>
          </p:txBody>
        </p:sp>
        <p:sp>
          <p:nvSpPr>
            <p:cNvPr id="90" name="Google Shape;90;p1"/>
            <p:cNvSpPr txBox="1"/>
            <p:nvPr/>
          </p:nvSpPr>
          <p:spPr>
            <a:xfrm>
              <a:off x="2551705" y="4283314"/>
              <a:ext cx="233696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a:solidFill>
                    <a:schemeClr val="accent3"/>
                  </a:solidFill>
                  <a:latin typeface="Calibri"/>
                  <a:ea typeface="Calibri"/>
                  <a:cs typeface="Calibri"/>
                  <a:sym typeface="Calibri"/>
                </a:rPr>
                <a:t>KEY TRENDS</a:t>
              </a:r>
              <a:endParaRPr sz="1200" b="1">
                <a:solidFill>
                  <a:schemeClr val="accent3"/>
                </a:solidFill>
                <a:latin typeface="Calibri"/>
                <a:ea typeface="Calibri"/>
                <a:cs typeface="Calibri"/>
                <a:sym typeface="Calibri"/>
              </a:endParaRPr>
            </a:p>
          </p:txBody>
        </p:sp>
      </p:grpSp>
      <p:grpSp>
        <p:nvGrpSpPr>
          <p:cNvPr id="91" name="Google Shape;91;p1"/>
          <p:cNvGrpSpPr/>
          <p:nvPr/>
        </p:nvGrpSpPr>
        <p:grpSpPr>
          <a:xfrm>
            <a:off x="1304827" y="5029529"/>
            <a:ext cx="2655638" cy="923330"/>
            <a:chOff x="2551705" y="4283314"/>
            <a:chExt cx="2357003" cy="923330"/>
          </a:xfrm>
        </p:grpSpPr>
        <p:sp>
          <p:nvSpPr>
            <p:cNvPr id="92" name="Google Shape;92;p1"/>
            <p:cNvSpPr txBox="1"/>
            <p:nvPr/>
          </p:nvSpPr>
          <p:spPr>
            <a:xfrm>
              <a:off x="2551706" y="4560313"/>
              <a:ext cx="2357002"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Calibri"/>
                  <a:ea typeface="Calibri"/>
                  <a:cs typeface="Calibri"/>
                  <a:sym typeface="Calibri"/>
                </a:rPr>
                <a:t>Expected to grow at a CAGR of 12% from 2021-2026.</a:t>
              </a:r>
              <a:endParaRPr/>
            </a:p>
            <a:p>
              <a:pPr marL="0" marR="0" lvl="0" indent="0" algn="r" rtl="0">
                <a:spcBef>
                  <a:spcPts val="0"/>
                </a:spcBef>
                <a:spcAft>
                  <a:spcPts val="0"/>
                </a:spcAft>
                <a:buNone/>
              </a:pPr>
              <a:r>
                <a:rPr lang="en-US" sz="1200">
                  <a:solidFill>
                    <a:srgbClr val="3F3F3F"/>
                  </a:solidFill>
                  <a:latin typeface="Calibri"/>
                  <a:ea typeface="Calibri"/>
                  <a:cs typeface="Calibri"/>
                  <a:sym typeface="Calibri"/>
                </a:rPr>
                <a:t>. </a:t>
              </a:r>
              <a:endParaRPr sz="1200">
                <a:solidFill>
                  <a:srgbClr val="3F3F3F"/>
                </a:solidFill>
                <a:latin typeface="Calibri"/>
                <a:ea typeface="Calibri"/>
                <a:cs typeface="Calibri"/>
                <a:sym typeface="Calibri"/>
              </a:endParaRPr>
            </a:p>
          </p:txBody>
        </p:sp>
        <p:sp>
          <p:nvSpPr>
            <p:cNvPr id="93" name="Google Shape;93;p1"/>
            <p:cNvSpPr txBox="1"/>
            <p:nvPr/>
          </p:nvSpPr>
          <p:spPr>
            <a:xfrm>
              <a:off x="2551705" y="4283314"/>
              <a:ext cx="233696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a:solidFill>
                    <a:schemeClr val="accent6"/>
                  </a:solidFill>
                  <a:latin typeface="Calibri"/>
                  <a:ea typeface="Calibri"/>
                  <a:cs typeface="Calibri"/>
                  <a:sym typeface="Calibri"/>
                </a:rPr>
                <a:t>FORECAST</a:t>
              </a:r>
              <a:endParaRPr sz="1200" b="1">
                <a:solidFill>
                  <a:schemeClr val="accent6"/>
                </a:solidFill>
                <a:latin typeface="Calibri"/>
                <a:ea typeface="Calibri"/>
                <a:cs typeface="Calibri"/>
                <a:sym typeface="Calibri"/>
              </a:endParaRPr>
            </a:p>
          </p:txBody>
        </p:sp>
      </p:grpSp>
      <p:grpSp>
        <p:nvGrpSpPr>
          <p:cNvPr id="94" name="Google Shape;94;p1"/>
          <p:cNvGrpSpPr/>
          <p:nvPr/>
        </p:nvGrpSpPr>
        <p:grpSpPr>
          <a:xfrm>
            <a:off x="784652" y="3268675"/>
            <a:ext cx="2655638" cy="1107996"/>
            <a:chOff x="2551705" y="4283314"/>
            <a:chExt cx="2357003" cy="1107996"/>
          </a:xfrm>
        </p:grpSpPr>
        <p:sp>
          <p:nvSpPr>
            <p:cNvPr id="95" name="Google Shape;95;p1"/>
            <p:cNvSpPr txBox="1"/>
            <p:nvPr/>
          </p:nvSpPr>
          <p:spPr>
            <a:xfrm>
              <a:off x="2551706" y="4560313"/>
              <a:ext cx="2357002"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chemeClr val="dk1"/>
                  </a:solidFill>
                  <a:latin typeface="Calibri"/>
                  <a:ea typeface="Calibri"/>
                  <a:cs typeface="Calibri"/>
                  <a:sym typeface="Calibri"/>
                </a:rPr>
                <a:t>The Natural segment in India’s personal care market is estimated to be INR 22,360 Crore, which is 41% of the total personal care market. </a:t>
              </a:r>
              <a:endParaRPr sz="1200" dirty="0">
                <a:solidFill>
                  <a:schemeClr val="dk1"/>
                </a:solidFill>
                <a:latin typeface="Calibri"/>
                <a:ea typeface="Calibri"/>
                <a:cs typeface="Calibri"/>
                <a:sym typeface="Calibri"/>
              </a:endParaRPr>
            </a:p>
          </p:txBody>
        </p:sp>
        <p:sp>
          <p:nvSpPr>
            <p:cNvPr id="96" name="Google Shape;96;p1"/>
            <p:cNvSpPr txBox="1"/>
            <p:nvPr/>
          </p:nvSpPr>
          <p:spPr>
            <a:xfrm>
              <a:off x="2551705" y="4283314"/>
              <a:ext cx="233696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a:solidFill>
                    <a:schemeClr val="accent1"/>
                  </a:solidFill>
                  <a:latin typeface="Calibri"/>
                  <a:ea typeface="Calibri"/>
                  <a:cs typeface="Calibri"/>
                  <a:sym typeface="Calibri"/>
                </a:rPr>
                <a:t>MARKET SHARE</a:t>
              </a:r>
              <a:endParaRPr sz="1200" b="1">
                <a:solidFill>
                  <a:schemeClr val="accent1"/>
                </a:solidFill>
                <a:latin typeface="Calibri"/>
                <a:ea typeface="Calibri"/>
                <a:cs typeface="Calibri"/>
                <a:sym typeface="Calibri"/>
              </a:endParaRPr>
            </a:p>
          </p:txBody>
        </p:sp>
      </p:grpSp>
      <p:grpSp>
        <p:nvGrpSpPr>
          <p:cNvPr id="97" name="Google Shape;97;p1"/>
          <p:cNvGrpSpPr/>
          <p:nvPr/>
        </p:nvGrpSpPr>
        <p:grpSpPr>
          <a:xfrm>
            <a:off x="1304827" y="1507820"/>
            <a:ext cx="2655638" cy="1015663"/>
            <a:chOff x="2551705" y="4283314"/>
            <a:chExt cx="2357003" cy="1015663"/>
          </a:xfrm>
        </p:grpSpPr>
        <p:sp>
          <p:nvSpPr>
            <p:cNvPr id="98" name="Google Shape;98;p1"/>
            <p:cNvSpPr txBox="1"/>
            <p:nvPr/>
          </p:nvSpPr>
          <p:spPr>
            <a:xfrm>
              <a:off x="2551706" y="4560313"/>
              <a:ext cx="2357002" cy="73866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chemeClr val="dk1"/>
                  </a:solidFill>
                  <a:latin typeface="Calibri"/>
                  <a:ea typeface="Calibri"/>
                  <a:cs typeface="Calibri"/>
                  <a:sym typeface="Calibri"/>
                </a:rPr>
                <a:t>The India beauty and personal care industry attained a value of INR 54,550 Crore in 2020.</a:t>
              </a:r>
              <a:r>
                <a:rPr lang="en-US" sz="18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p:txBody>
        </p:sp>
        <p:sp>
          <p:nvSpPr>
            <p:cNvPr id="99" name="Google Shape;99;p1"/>
            <p:cNvSpPr txBox="1"/>
            <p:nvPr/>
          </p:nvSpPr>
          <p:spPr>
            <a:xfrm>
              <a:off x="2551705" y="4283314"/>
              <a:ext cx="233696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a:solidFill>
                    <a:srgbClr val="7030A0"/>
                  </a:solidFill>
                  <a:latin typeface="Calibri"/>
                  <a:ea typeface="Calibri"/>
                  <a:cs typeface="Calibri"/>
                  <a:sym typeface="Calibri"/>
                </a:rPr>
                <a:t>MARKET VOLUME</a:t>
              </a:r>
              <a:endParaRPr sz="1200" b="1">
                <a:solidFill>
                  <a:srgbClr val="7030A0"/>
                </a:solidFill>
                <a:latin typeface="Calibri"/>
                <a:ea typeface="Calibri"/>
                <a:cs typeface="Calibri"/>
                <a:sym typeface="Calibri"/>
              </a:endParaRPr>
            </a:p>
          </p:txBody>
        </p:sp>
      </p:grpSp>
      <p:grpSp>
        <p:nvGrpSpPr>
          <p:cNvPr id="100" name="Google Shape;100;p1"/>
          <p:cNvGrpSpPr/>
          <p:nvPr/>
        </p:nvGrpSpPr>
        <p:grpSpPr>
          <a:xfrm>
            <a:off x="8558954" y="3020723"/>
            <a:ext cx="2655380" cy="1576149"/>
            <a:chOff x="2551705" y="4283314"/>
            <a:chExt cx="2357003" cy="1576149"/>
          </a:xfrm>
        </p:grpSpPr>
        <p:sp>
          <p:nvSpPr>
            <p:cNvPr id="101" name="Google Shape;101;p1"/>
            <p:cNvSpPr txBox="1"/>
            <p:nvPr/>
          </p:nvSpPr>
          <p:spPr>
            <a:xfrm>
              <a:off x="2551706" y="4474509"/>
              <a:ext cx="235700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Improving quality of life, the positive effects of beauty and personal care on self-esteem and social interaction, and the gradual consumer shift towards premium and luxury cosmetic brands are expected to be the key drivers of the market. </a:t>
              </a:r>
              <a:endParaRPr sz="1200" dirty="0">
                <a:solidFill>
                  <a:schemeClr val="dk1"/>
                </a:solidFill>
                <a:latin typeface="Calibri"/>
                <a:ea typeface="Calibri"/>
                <a:cs typeface="Calibri"/>
                <a:sym typeface="Calibri"/>
              </a:endParaRPr>
            </a:p>
          </p:txBody>
        </p:sp>
        <p:sp>
          <p:nvSpPr>
            <p:cNvPr id="102" name="Google Shape;102;p1"/>
            <p:cNvSpPr txBox="1"/>
            <p:nvPr/>
          </p:nvSpPr>
          <p:spPr>
            <a:xfrm>
              <a:off x="2551705" y="4283314"/>
              <a:ext cx="233696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accent4"/>
                  </a:solidFill>
                  <a:latin typeface="Calibri"/>
                  <a:ea typeface="Calibri"/>
                  <a:cs typeface="Calibri"/>
                  <a:sym typeface="Calibri"/>
                </a:rPr>
                <a:t>MARKET DRIVERS</a:t>
              </a:r>
              <a:endParaRPr sz="1200" b="1">
                <a:solidFill>
                  <a:schemeClr val="accent4"/>
                </a:solidFill>
                <a:latin typeface="Calibri"/>
                <a:ea typeface="Calibri"/>
                <a:cs typeface="Calibri"/>
                <a:sym typeface="Calibri"/>
              </a:endParaRPr>
            </a:p>
          </p:txBody>
        </p:sp>
      </p:grpSp>
      <p:grpSp>
        <p:nvGrpSpPr>
          <p:cNvPr id="103" name="Google Shape;103;p1"/>
          <p:cNvGrpSpPr/>
          <p:nvPr/>
        </p:nvGrpSpPr>
        <p:grpSpPr>
          <a:xfrm>
            <a:off x="8200614" y="5029529"/>
            <a:ext cx="2655380" cy="1292621"/>
            <a:chOff x="2551705" y="4283314"/>
            <a:chExt cx="2357003" cy="1292621"/>
          </a:xfrm>
        </p:grpSpPr>
        <p:sp>
          <p:nvSpPr>
            <p:cNvPr id="104" name="Google Shape;104;p1"/>
            <p:cNvSpPr txBox="1"/>
            <p:nvPr/>
          </p:nvSpPr>
          <p:spPr>
            <a:xfrm>
              <a:off x="2551707" y="4560313"/>
              <a:ext cx="2357001"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Consumers are now seeking solutions from brands that are both safe for them as well as for the environment. They want products that are devoid of harmful chemicals and side-effects.</a:t>
              </a:r>
              <a:endParaRPr sz="1200" dirty="0">
                <a:solidFill>
                  <a:schemeClr val="dk1"/>
                </a:solidFill>
                <a:latin typeface="Calibri"/>
                <a:ea typeface="Calibri"/>
                <a:cs typeface="Calibri"/>
                <a:sym typeface="Calibri"/>
              </a:endParaRPr>
            </a:p>
          </p:txBody>
        </p:sp>
        <p:sp>
          <p:nvSpPr>
            <p:cNvPr id="105" name="Google Shape;105;p1"/>
            <p:cNvSpPr txBox="1"/>
            <p:nvPr/>
          </p:nvSpPr>
          <p:spPr>
            <a:xfrm>
              <a:off x="2551705" y="4283314"/>
              <a:ext cx="233696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accent5"/>
                  </a:solidFill>
                  <a:latin typeface="Calibri"/>
                  <a:ea typeface="Calibri"/>
                  <a:cs typeface="Calibri"/>
                  <a:sym typeface="Calibri"/>
                </a:rPr>
                <a:t>CUSTOMERS’ PERSPECTIVE</a:t>
              </a:r>
              <a:endParaRPr sz="1200" b="1">
                <a:solidFill>
                  <a:schemeClr val="accent5"/>
                </a:solidFill>
                <a:latin typeface="Calibri"/>
                <a:ea typeface="Calibri"/>
                <a:cs typeface="Calibri"/>
                <a:sym typeface="Calibri"/>
              </a:endParaRPr>
            </a:p>
          </p:txBody>
        </p:sp>
      </p:grpSp>
      <p:sp>
        <p:nvSpPr>
          <p:cNvPr id="106" name="Google Shape;106;p1"/>
          <p:cNvSpPr/>
          <p:nvPr/>
        </p:nvSpPr>
        <p:spPr>
          <a:xfrm>
            <a:off x="4060695" y="2258560"/>
            <a:ext cx="4069130" cy="4069132"/>
          </a:xfrm>
          <a:prstGeom prst="blockArc">
            <a:avLst>
              <a:gd name="adj1" fmla="val 8400961"/>
              <a:gd name="adj2" fmla="val 3937183"/>
              <a:gd name="adj3" fmla="val 128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07" name="Google Shape;107;p1"/>
          <p:cNvSpPr/>
          <p:nvPr/>
        </p:nvSpPr>
        <p:spPr>
          <a:xfrm>
            <a:off x="3675018" y="3387223"/>
            <a:ext cx="874165" cy="87416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108" name="Google Shape;108;p1"/>
          <p:cNvGrpSpPr/>
          <p:nvPr/>
        </p:nvGrpSpPr>
        <p:grpSpPr>
          <a:xfrm>
            <a:off x="4768881" y="2078467"/>
            <a:ext cx="2643935" cy="874165"/>
            <a:chOff x="4991839" y="2148357"/>
            <a:chExt cx="1918288" cy="634244"/>
          </a:xfrm>
        </p:grpSpPr>
        <p:sp>
          <p:nvSpPr>
            <p:cNvPr id="109" name="Google Shape;109;p1"/>
            <p:cNvSpPr/>
            <p:nvPr/>
          </p:nvSpPr>
          <p:spPr>
            <a:xfrm>
              <a:off x="4991839" y="2148357"/>
              <a:ext cx="634244" cy="634244"/>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7030A0"/>
                </a:solidFill>
                <a:latin typeface="Calibri"/>
                <a:ea typeface="Calibri"/>
                <a:cs typeface="Calibri"/>
                <a:sym typeface="Calibri"/>
              </a:endParaRPr>
            </a:p>
          </p:txBody>
        </p:sp>
        <p:sp>
          <p:nvSpPr>
            <p:cNvPr id="110" name="Google Shape;110;p1"/>
            <p:cNvSpPr/>
            <p:nvPr/>
          </p:nvSpPr>
          <p:spPr>
            <a:xfrm>
              <a:off x="6275883" y="2148357"/>
              <a:ext cx="634244" cy="63424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7030A0"/>
                </a:solidFill>
                <a:latin typeface="Calibri"/>
                <a:ea typeface="Calibri"/>
                <a:cs typeface="Calibri"/>
                <a:sym typeface="Calibri"/>
              </a:endParaRPr>
            </a:p>
          </p:txBody>
        </p:sp>
      </p:grpSp>
      <p:sp>
        <p:nvSpPr>
          <p:cNvPr id="111" name="Google Shape;111;p1"/>
          <p:cNvSpPr/>
          <p:nvPr/>
        </p:nvSpPr>
        <p:spPr>
          <a:xfrm>
            <a:off x="7646735" y="3387223"/>
            <a:ext cx="874165" cy="87416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12" name="Google Shape;112;p1"/>
          <p:cNvSpPr/>
          <p:nvPr/>
        </p:nvSpPr>
        <p:spPr>
          <a:xfrm>
            <a:off x="7047733" y="5052585"/>
            <a:ext cx="874165" cy="87416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13" name="Google Shape;113;p1"/>
          <p:cNvSpPr/>
          <p:nvPr/>
        </p:nvSpPr>
        <p:spPr>
          <a:xfrm>
            <a:off x="4259801" y="5052585"/>
            <a:ext cx="874165" cy="874165"/>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14" name="Google Shape;114;p1"/>
          <p:cNvSpPr/>
          <p:nvPr/>
        </p:nvSpPr>
        <p:spPr>
          <a:xfrm rot="-7114327">
            <a:off x="6716331" y="6037930"/>
            <a:ext cx="290554" cy="285472"/>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15" name="Google Shape;115;p1"/>
          <p:cNvSpPr/>
          <p:nvPr/>
        </p:nvSpPr>
        <p:spPr>
          <a:xfrm>
            <a:off x="3878553" y="3667666"/>
            <a:ext cx="491544" cy="332945"/>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chemeClr val="dk1"/>
              </a:solidFill>
              <a:latin typeface="Calibri"/>
              <a:ea typeface="Calibri"/>
              <a:cs typeface="Calibri"/>
              <a:sym typeface="Calibri"/>
            </a:endParaRPr>
          </a:p>
        </p:txBody>
      </p:sp>
      <p:grpSp>
        <p:nvGrpSpPr>
          <p:cNvPr id="116" name="Google Shape;116;p1"/>
          <p:cNvGrpSpPr/>
          <p:nvPr/>
        </p:nvGrpSpPr>
        <p:grpSpPr>
          <a:xfrm>
            <a:off x="5644186" y="5307431"/>
            <a:ext cx="893327" cy="651258"/>
            <a:chOff x="1126403" y="3621716"/>
            <a:chExt cx="506364" cy="369152"/>
          </a:xfrm>
        </p:grpSpPr>
        <p:sp>
          <p:nvSpPr>
            <p:cNvPr id="117" name="Google Shape;117;p1"/>
            <p:cNvSpPr/>
            <p:nvPr/>
          </p:nvSpPr>
          <p:spPr>
            <a:xfrm>
              <a:off x="1126403" y="3621716"/>
              <a:ext cx="506364" cy="90412"/>
            </a:xfrm>
            <a:prstGeom prst="roundRect">
              <a:avLst>
                <a:gd name="adj" fmla="val 50000"/>
              </a:avLst>
            </a:prstGeom>
            <a:solidFill>
              <a:srgbClr val="222A35">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18" name="Google Shape;118;p1"/>
            <p:cNvSpPr/>
            <p:nvPr/>
          </p:nvSpPr>
          <p:spPr>
            <a:xfrm>
              <a:off x="1162596" y="3744576"/>
              <a:ext cx="433978" cy="90412"/>
            </a:xfrm>
            <a:prstGeom prst="roundRect">
              <a:avLst>
                <a:gd name="adj" fmla="val 50000"/>
              </a:avLst>
            </a:prstGeom>
            <a:solidFill>
              <a:srgbClr val="222A35">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19" name="Google Shape;119;p1"/>
            <p:cNvSpPr/>
            <p:nvPr/>
          </p:nvSpPr>
          <p:spPr>
            <a:xfrm>
              <a:off x="1255790" y="3743277"/>
              <a:ext cx="247591" cy="247591"/>
            </a:xfrm>
            <a:prstGeom prst="chord">
              <a:avLst>
                <a:gd name="adj1" fmla="val 21471232"/>
                <a:gd name="adj2" fmla="val 10878117"/>
              </a:avLst>
            </a:prstGeom>
            <a:solidFill>
              <a:srgbClr val="222A35">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grpSp>
      <p:sp>
        <p:nvSpPr>
          <p:cNvPr id="120" name="Google Shape;120;p1"/>
          <p:cNvSpPr/>
          <p:nvPr/>
        </p:nvSpPr>
        <p:spPr>
          <a:xfrm>
            <a:off x="4470685" y="5253883"/>
            <a:ext cx="471567" cy="471567"/>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21" name="Google Shape;121;p1"/>
          <p:cNvSpPr/>
          <p:nvPr/>
        </p:nvSpPr>
        <p:spPr>
          <a:xfrm>
            <a:off x="6731721" y="2240458"/>
            <a:ext cx="507960" cy="502639"/>
          </a:xfrm>
          <a:custGeom>
            <a:avLst/>
            <a:gdLst/>
            <a:ahLst/>
            <a:cxnLst/>
            <a:rect l="l" t="t" r="r" b="b"/>
            <a:pathLst>
              <a:path w="3220460" h="3186731" extrusionOk="0">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22" name="Google Shape;122;p1"/>
          <p:cNvSpPr/>
          <p:nvPr/>
        </p:nvSpPr>
        <p:spPr>
          <a:xfrm>
            <a:off x="7239537" y="5205315"/>
            <a:ext cx="522441" cy="523242"/>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23" name="Google Shape;123;p1"/>
          <p:cNvSpPr/>
          <p:nvPr/>
        </p:nvSpPr>
        <p:spPr>
          <a:xfrm rot="-5400000">
            <a:off x="4926675" y="2240271"/>
            <a:ext cx="567400" cy="567774"/>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124" name="Google Shape;124;p1"/>
          <p:cNvSpPr/>
          <p:nvPr/>
        </p:nvSpPr>
        <p:spPr>
          <a:xfrm>
            <a:off x="5644185" y="3667667"/>
            <a:ext cx="893327" cy="877830"/>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125" name="Google Shape;125;p1"/>
          <p:cNvSpPr/>
          <p:nvPr/>
        </p:nvSpPr>
        <p:spPr>
          <a:xfrm>
            <a:off x="7964934" y="3455428"/>
            <a:ext cx="237765" cy="76279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
          <p:cNvSpPr txBox="1">
            <a:spLocks noGrp="1"/>
          </p:cNvSpPr>
          <p:nvPr>
            <p:ph type="body" idx="1"/>
          </p:nvPr>
        </p:nvSpPr>
        <p:spPr>
          <a:xfrm>
            <a:off x="309401" y="272204"/>
            <a:ext cx="11573197" cy="7242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ct val="100000"/>
              <a:buNone/>
            </a:pPr>
            <a:r>
              <a:rPr lang="en-US" sz="4000" dirty="0">
                <a:latin typeface="Arial" panose="020B0604020202020204" pitchFamily="34" charset="0"/>
                <a:cs typeface="Arial" panose="020B0604020202020204" pitchFamily="34" charset="0"/>
              </a:rPr>
              <a:t>Competitors</a:t>
            </a:r>
            <a:endParaRPr sz="4000" dirty="0">
              <a:latin typeface="Arial" panose="020B0604020202020204" pitchFamily="34" charset="0"/>
              <a:cs typeface="Arial" panose="020B0604020202020204" pitchFamily="34" charset="0"/>
            </a:endParaRPr>
          </a:p>
        </p:txBody>
      </p:sp>
      <p:grpSp>
        <p:nvGrpSpPr>
          <p:cNvPr id="131" name="Google Shape;131;p2"/>
          <p:cNvGrpSpPr/>
          <p:nvPr/>
        </p:nvGrpSpPr>
        <p:grpSpPr>
          <a:xfrm>
            <a:off x="8871718" y="1059989"/>
            <a:ext cx="2771568" cy="2771562"/>
            <a:chOff x="4876605" y="3393265"/>
            <a:chExt cx="2036694" cy="2036694"/>
          </a:xfrm>
        </p:grpSpPr>
        <p:sp>
          <p:nvSpPr>
            <p:cNvPr id="132" name="Google Shape;132;p2"/>
            <p:cNvSpPr/>
            <p:nvPr/>
          </p:nvSpPr>
          <p:spPr>
            <a:xfrm rot="-2700000">
              <a:off x="5174872" y="3691532"/>
              <a:ext cx="1440160" cy="1440160"/>
            </a:xfrm>
            <a:prstGeom prst="ellipse">
              <a:avLst/>
            </a:prstGeom>
            <a:solidFill>
              <a:schemeClr val="lt1"/>
            </a:solidFill>
            <a:ln w="635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33" name="Google Shape;133;p2"/>
            <p:cNvGrpSpPr/>
            <p:nvPr/>
          </p:nvGrpSpPr>
          <p:grpSpPr>
            <a:xfrm>
              <a:off x="4961363" y="4195588"/>
              <a:ext cx="432048" cy="432048"/>
              <a:chOff x="974114" y="2503130"/>
              <a:chExt cx="432048" cy="432048"/>
            </a:xfrm>
          </p:grpSpPr>
          <p:sp>
            <p:nvSpPr>
              <p:cNvPr id="134" name="Google Shape;134;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5" name="Google Shape;135;p2"/>
              <p:cNvSpPr txBox="1"/>
              <p:nvPr/>
            </p:nvSpPr>
            <p:spPr>
              <a:xfrm>
                <a:off x="1050388" y="2596542"/>
                <a:ext cx="279503" cy="22617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5</a:t>
                </a:r>
                <a:endParaRPr sz="1400" b="1">
                  <a:solidFill>
                    <a:schemeClr val="lt1"/>
                  </a:solidFill>
                  <a:latin typeface="Calibri"/>
                  <a:ea typeface="Calibri"/>
                  <a:cs typeface="Calibri"/>
                  <a:sym typeface="Calibri"/>
                </a:endParaRPr>
              </a:p>
            </p:txBody>
          </p:sp>
        </p:grpSp>
      </p:grpSp>
      <p:sp>
        <p:nvSpPr>
          <p:cNvPr id="136" name="Google Shape;136;p2"/>
          <p:cNvSpPr txBox="1"/>
          <p:nvPr/>
        </p:nvSpPr>
        <p:spPr>
          <a:xfrm>
            <a:off x="9745141" y="4241064"/>
            <a:ext cx="149469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95959"/>
                </a:solidFill>
                <a:latin typeface="Calibri"/>
                <a:ea typeface="Calibri"/>
                <a:cs typeface="Calibri"/>
                <a:sym typeface="Calibri"/>
              </a:rPr>
              <a:t>.</a:t>
            </a:r>
            <a:endParaRPr sz="1200">
              <a:solidFill>
                <a:srgbClr val="595959"/>
              </a:solidFill>
              <a:latin typeface="Calibri"/>
              <a:ea typeface="Calibri"/>
              <a:cs typeface="Calibri"/>
              <a:sym typeface="Calibri"/>
            </a:endParaRPr>
          </a:p>
        </p:txBody>
      </p:sp>
      <p:sp>
        <p:nvSpPr>
          <p:cNvPr id="137" name="Google Shape;137;p2"/>
          <p:cNvSpPr txBox="1"/>
          <p:nvPr/>
        </p:nvSpPr>
        <p:spPr>
          <a:xfrm>
            <a:off x="1722726" y="1842924"/>
            <a:ext cx="87465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262626"/>
                </a:solidFill>
                <a:latin typeface="Calibri"/>
                <a:ea typeface="Calibri"/>
                <a:cs typeface="Calibri"/>
                <a:sym typeface="Calibri"/>
              </a:rPr>
              <a:t>.</a:t>
            </a:r>
            <a:endParaRPr sz="1200">
              <a:solidFill>
                <a:srgbClr val="262626"/>
              </a:solidFill>
              <a:latin typeface="Calibri"/>
              <a:ea typeface="Calibri"/>
              <a:cs typeface="Calibri"/>
              <a:sym typeface="Calibri"/>
            </a:endParaRPr>
          </a:p>
        </p:txBody>
      </p:sp>
      <p:sp>
        <p:nvSpPr>
          <p:cNvPr id="138" name="Google Shape;138;p2"/>
          <p:cNvSpPr/>
          <p:nvPr/>
        </p:nvSpPr>
        <p:spPr>
          <a:xfrm>
            <a:off x="3734148" y="2165686"/>
            <a:ext cx="476152" cy="280084"/>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9" name="Google Shape;139;p2"/>
          <p:cNvGrpSpPr/>
          <p:nvPr/>
        </p:nvGrpSpPr>
        <p:grpSpPr>
          <a:xfrm>
            <a:off x="2938107" y="1550385"/>
            <a:ext cx="2139769" cy="2198367"/>
            <a:chOff x="4876605" y="3393265"/>
            <a:chExt cx="2036694" cy="2036694"/>
          </a:xfrm>
        </p:grpSpPr>
        <p:sp>
          <p:nvSpPr>
            <p:cNvPr id="140" name="Google Shape;140;p2"/>
            <p:cNvSpPr/>
            <p:nvPr/>
          </p:nvSpPr>
          <p:spPr>
            <a:xfrm rot="-2700000">
              <a:off x="5174872" y="3691532"/>
              <a:ext cx="1440160" cy="1440160"/>
            </a:xfrm>
            <a:prstGeom prst="ellipse">
              <a:avLst/>
            </a:prstGeom>
            <a:solidFill>
              <a:schemeClr val="lt1"/>
            </a:solidFill>
            <a:ln w="63500"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41" name="Google Shape;141;p2"/>
            <p:cNvGrpSpPr/>
            <p:nvPr/>
          </p:nvGrpSpPr>
          <p:grpSpPr>
            <a:xfrm>
              <a:off x="4961363" y="4195588"/>
              <a:ext cx="432048" cy="432048"/>
              <a:chOff x="974114" y="2503130"/>
              <a:chExt cx="432048" cy="432048"/>
            </a:xfrm>
          </p:grpSpPr>
          <p:sp>
            <p:nvSpPr>
              <p:cNvPr id="142" name="Google Shape;142;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43" name="Google Shape;143;p2"/>
              <p:cNvSpPr txBox="1"/>
              <p:nvPr/>
            </p:nvSpPr>
            <p:spPr>
              <a:xfrm>
                <a:off x="1050388" y="2567057"/>
                <a:ext cx="279503" cy="2851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2</a:t>
                </a:r>
                <a:endParaRPr sz="1400" b="1">
                  <a:solidFill>
                    <a:schemeClr val="lt1"/>
                  </a:solidFill>
                  <a:latin typeface="Calibri"/>
                  <a:ea typeface="Calibri"/>
                  <a:cs typeface="Calibri"/>
                  <a:sym typeface="Calibri"/>
                </a:endParaRPr>
              </a:p>
            </p:txBody>
          </p:sp>
        </p:grpSp>
      </p:grpSp>
      <p:grpSp>
        <p:nvGrpSpPr>
          <p:cNvPr id="144" name="Google Shape;144;p2"/>
          <p:cNvGrpSpPr/>
          <p:nvPr/>
        </p:nvGrpSpPr>
        <p:grpSpPr>
          <a:xfrm>
            <a:off x="6870295" y="1538723"/>
            <a:ext cx="2139769" cy="2198367"/>
            <a:chOff x="4876605" y="3393265"/>
            <a:chExt cx="2036694" cy="2036694"/>
          </a:xfrm>
        </p:grpSpPr>
        <p:sp>
          <p:nvSpPr>
            <p:cNvPr id="145" name="Google Shape;145;p2"/>
            <p:cNvSpPr/>
            <p:nvPr/>
          </p:nvSpPr>
          <p:spPr>
            <a:xfrm rot="-2700000">
              <a:off x="5174872" y="3691532"/>
              <a:ext cx="1440160" cy="1440160"/>
            </a:xfrm>
            <a:prstGeom prst="ellipse">
              <a:avLst/>
            </a:prstGeom>
            <a:solidFill>
              <a:schemeClr val="lt1"/>
            </a:solidFill>
            <a:ln w="63500" cap="flat" cmpd="sng">
              <a:solidFill>
                <a:srgbClr val="008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46" name="Google Shape;146;p2"/>
            <p:cNvGrpSpPr/>
            <p:nvPr/>
          </p:nvGrpSpPr>
          <p:grpSpPr>
            <a:xfrm>
              <a:off x="4961363" y="4195588"/>
              <a:ext cx="432048" cy="432048"/>
              <a:chOff x="974114" y="2503130"/>
              <a:chExt cx="432048" cy="432048"/>
            </a:xfrm>
          </p:grpSpPr>
          <p:sp>
            <p:nvSpPr>
              <p:cNvPr id="147" name="Google Shape;147;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48" name="Google Shape;148;p2"/>
              <p:cNvSpPr txBox="1"/>
              <p:nvPr/>
            </p:nvSpPr>
            <p:spPr>
              <a:xfrm>
                <a:off x="1050388" y="2567057"/>
                <a:ext cx="279503" cy="2851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4</a:t>
                </a:r>
                <a:endParaRPr sz="1400" b="1">
                  <a:solidFill>
                    <a:schemeClr val="lt1"/>
                  </a:solidFill>
                  <a:latin typeface="Calibri"/>
                  <a:ea typeface="Calibri"/>
                  <a:cs typeface="Calibri"/>
                  <a:sym typeface="Calibri"/>
                </a:endParaRPr>
              </a:p>
            </p:txBody>
          </p:sp>
        </p:grpSp>
      </p:grpSp>
      <p:grpSp>
        <p:nvGrpSpPr>
          <p:cNvPr id="149" name="Google Shape;149;p2"/>
          <p:cNvGrpSpPr/>
          <p:nvPr/>
        </p:nvGrpSpPr>
        <p:grpSpPr>
          <a:xfrm>
            <a:off x="5856381" y="3678387"/>
            <a:ext cx="2139769" cy="2198367"/>
            <a:chOff x="4876605" y="3393265"/>
            <a:chExt cx="2036694" cy="2036694"/>
          </a:xfrm>
        </p:grpSpPr>
        <p:sp>
          <p:nvSpPr>
            <p:cNvPr id="150" name="Google Shape;150;p2"/>
            <p:cNvSpPr/>
            <p:nvPr/>
          </p:nvSpPr>
          <p:spPr>
            <a:xfrm rot="-2700000">
              <a:off x="5174872" y="3691532"/>
              <a:ext cx="1440160" cy="1440160"/>
            </a:xfrm>
            <a:prstGeom prst="ellipse">
              <a:avLst/>
            </a:prstGeom>
            <a:solidFill>
              <a:schemeClr val="lt1"/>
            </a:solidFill>
            <a:ln w="63500" cap="flat" cmpd="sng">
              <a:solidFill>
                <a:srgbClr val="FF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51" name="Google Shape;151;p2"/>
            <p:cNvGrpSpPr/>
            <p:nvPr/>
          </p:nvGrpSpPr>
          <p:grpSpPr>
            <a:xfrm>
              <a:off x="4961363" y="4195588"/>
              <a:ext cx="432048" cy="432048"/>
              <a:chOff x="974114" y="2503130"/>
              <a:chExt cx="432048" cy="432048"/>
            </a:xfrm>
          </p:grpSpPr>
          <p:sp>
            <p:nvSpPr>
              <p:cNvPr id="152" name="Google Shape;152;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3" name="Google Shape;153;p2"/>
              <p:cNvSpPr txBox="1"/>
              <p:nvPr/>
            </p:nvSpPr>
            <p:spPr>
              <a:xfrm>
                <a:off x="1050388" y="2567057"/>
                <a:ext cx="279503" cy="2851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8</a:t>
                </a:r>
                <a:endParaRPr sz="1400" b="1">
                  <a:solidFill>
                    <a:schemeClr val="lt1"/>
                  </a:solidFill>
                  <a:latin typeface="Calibri"/>
                  <a:ea typeface="Calibri"/>
                  <a:cs typeface="Calibri"/>
                  <a:sym typeface="Calibri"/>
                </a:endParaRPr>
              </a:p>
            </p:txBody>
          </p:sp>
        </p:grpSp>
      </p:grpSp>
      <p:grpSp>
        <p:nvGrpSpPr>
          <p:cNvPr id="154" name="Google Shape;154;p2"/>
          <p:cNvGrpSpPr/>
          <p:nvPr/>
        </p:nvGrpSpPr>
        <p:grpSpPr>
          <a:xfrm>
            <a:off x="7760251" y="3320560"/>
            <a:ext cx="2771568" cy="2771562"/>
            <a:chOff x="4876605" y="3393265"/>
            <a:chExt cx="2036694" cy="2036694"/>
          </a:xfrm>
        </p:grpSpPr>
        <p:sp>
          <p:nvSpPr>
            <p:cNvPr id="155" name="Google Shape;155;p2"/>
            <p:cNvSpPr/>
            <p:nvPr/>
          </p:nvSpPr>
          <p:spPr>
            <a:xfrm rot="-2700000">
              <a:off x="5174872" y="3691532"/>
              <a:ext cx="1440160" cy="1440160"/>
            </a:xfrm>
            <a:prstGeom prst="ellipse">
              <a:avLst/>
            </a:prstGeom>
            <a:solidFill>
              <a:schemeClr val="lt1"/>
            </a:solidFill>
            <a:ln w="63500" cap="flat" cmpd="sng">
              <a:solidFill>
                <a:srgbClr val="158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56" name="Google Shape;156;p2"/>
            <p:cNvGrpSpPr/>
            <p:nvPr/>
          </p:nvGrpSpPr>
          <p:grpSpPr>
            <a:xfrm>
              <a:off x="4961363" y="4195588"/>
              <a:ext cx="432048" cy="432048"/>
              <a:chOff x="974114" y="2503130"/>
              <a:chExt cx="432048" cy="432048"/>
            </a:xfrm>
          </p:grpSpPr>
          <p:sp>
            <p:nvSpPr>
              <p:cNvPr id="157" name="Google Shape;157;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8" name="Google Shape;158;p2"/>
              <p:cNvSpPr txBox="1"/>
              <p:nvPr/>
            </p:nvSpPr>
            <p:spPr>
              <a:xfrm>
                <a:off x="1050388" y="2596542"/>
                <a:ext cx="279503" cy="22617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9</a:t>
                </a:r>
                <a:endParaRPr sz="1400" b="1">
                  <a:solidFill>
                    <a:schemeClr val="lt1"/>
                  </a:solidFill>
                  <a:latin typeface="Calibri"/>
                  <a:ea typeface="Calibri"/>
                  <a:cs typeface="Calibri"/>
                  <a:sym typeface="Calibri"/>
                </a:endParaRPr>
              </a:p>
            </p:txBody>
          </p:sp>
        </p:grpSp>
      </p:grpSp>
      <p:pic>
        <p:nvPicPr>
          <p:cNvPr id="159" name="Google Shape;159;p2"/>
          <p:cNvPicPr preferRelativeResize="0"/>
          <p:nvPr/>
        </p:nvPicPr>
        <p:blipFill rotWithShape="1">
          <a:blip r:embed="rId3">
            <a:alphaModFix/>
          </a:blip>
          <a:srcRect/>
          <a:stretch/>
        </p:blipFill>
        <p:spPr>
          <a:xfrm>
            <a:off x="9614124" y="2012286"/>
            <a:ext cx="1315544" cy="877029"/>
          </a:xfrm>
          <a:prstGeom prst="rect">
            <a:avLst/>
          </a:prstGeom>
          <a:noFill/>
          <a:ln>
            <a:noFill/>
          </a:ln>
        </p:spPr>
      </p:pic>
      <p:pic>
        <p:nvPicPr>
          <p:cNvPr id="160" name="Google Shape;160;p2"/>
          <p:cNvPicPr preferRelativeResize="0"/>
          <p:nvPr/>
        </p:nvPicPr>
        <p:blipFill rotWithShape="1">
          <a:blip r:embed="rId4">
            <a:alphaModFix/>
          </a:blip>
          <a:srcRect/>
          <a:stretch/>
        </p:blipFill>
        <p:spPr>
          <a:xfrm>
            <a:off x="8643813" y="4468912"/>
            <a:ext cx="1143331" cy="458662"/>
          </a:xfrm>
          <a:prstGeom prst="rect">
            <a:avLst/>
          </a:prstGeom>
          <a:noFill/>
          <a:ln>
            <a:noFill/>
          </a:ln>
        </p:spPr>
      </p:pic>
      <p:grpSp>
        <p:nvGrpSpPr>
          <p:cNvPr id="161" name="Google Shape;161;p2"/>
          <p:cNvGrpSpPr/>
          <p:nvPr/>
        </p:nvGrpSpPr>
        <p:grpSpPr>
          <a:xfrm>
            <a:off x="486907" y="1087955"/>
            <a:ext cx="2771568" cy="2771562"/>
            <a:chOff x="4876605" y="3393265"/>
            <a:chExt cx="2036694" cy="2036694"/>
          </a:xfrm>
        </p:grpSpPr>
        <p:sp>
          <p:nvSpPr>
            <p:cNvPr id="162" name="Google Shape;162;p2"/>
            <p:cNvSpPr/>
            <p:nvPr/>
          </p:nvSpPr>
          <p:spPr>
            <a:xfrm rot="-2700000">
              <a:off x="5174872" y="3691532"/>
              <a:ext cx="1440160" cy="1440160"/>
            </a:xfrm>
            <a:prstGeom prst="ellipse">
              <a:avLst/>
            </a:prstGeom>
            <a:solidFill>
              <a:schemeClr val="lt1"/>
            </a:solidFill>
            <a:ln w="63500"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63" name="Google Shape;163;p2"/>
            <p:cNvGrpSpPr/>
            <p:nvPr/>
          </p:nvGrpSpPr>
          <p:grpSpPr>
            <a:xfrm>
              <a:off x="4961363" y="4195588"/>
              <a:ext cx="432048" cy="432048"/>
              <a:chOff x="974114" y="2503130"/>
              <a:chExt cx="432048" cy="432048"/>
            </a:xfrm>
          </p:grpSpPr>
          <p:sp>
            <p:nvSpPr>
              <p:cNvPr id="164" name="Google Shape;164;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5" name="Google Shape;165;p2"/>
              <p:cNvSpPr txBox="1"/>
              <p:nvPr/>
            </p:nvSpPr>
            <p:spPr>
              <a:xfrm>
                <a:off x="1050388" y="2596542"/>
                <a:ext cx="279503" cy="22617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1</a:t>
                </a:r>
                <a:endParaRPr sz="1400" b="1">
                  <a:solidFill>
                    <a:schemeClr val="lt1"/>
                  </a:solidFill>
                  <a:latin typeface="Calibri"/>
                  <a:ea typeface="Calibri"/>
                  <a:cs typeface="Calibri"/>
                  <a:sym typeface="Calibri"/>
                </a:endParaRPr>
              </a:p>
            </p:txBody>
          </p:sp>
        </p:grpSp>
      </p:grpSp>
      <p:pic>
        <p:nvPicPr>
          <p:cNvPr id="166" name="Google Shape;166;p2"/>
          <p:cNvPicPr preferRelativeResize="0"/>
          <p:nvPr/>
        </p:nvPicPr>
        <p:blipFill rotWithShape="1">
          <a:blip r:embed="rId5">
            <a:alphaModFix/>
          </a:blip>
          <a:srcRect/>
          <a:stretch/>
        </p:blipFill>
        <p:spPr>
          <a:xfrm>
            <a:off x="3539297" y="2527287"/>
            <a:ext cx="1196780" cy="164482"/>
          </a:xfrm>
          <a:prstGeom prst="rect">
            <a:avLst/>
          </a:prstGeom>
          <a:noFill/>
          <a:ln>
            <a:noFill/>
          </a:ln>
        </p:spPr>
      </p:pic>
      <p:pic>
        <p:nvPicPr>
          <p:cNvPr id="167" name="Google Shape;167;p2"/>
          <p:cNvPicPr preferRelativeResize="0"/>
          <p:nvPr/>
        </p:nvPicPr>
        <p:blipFill rotWithShape="1">
          <a:blip r:embed="rId6">
            <a:alphaModFix/>
          </a:blip>
          <a:srcRect/>
          <a:stretch/>
        </p:blipFill>
        <p:spPr>
          <a:xfrm>
            <a:off x="7528596" y="2139964"/>
            <a:ext cx="898575" cy="898575"/>
          </a:xfrm>
          <a:prstGeom prst="rect">
            <a:avLst/>
          </a:prstGeom>
          <a:noFill/>
          <a:ln>
            <a:noFill/>
          </a:ln>
        </p:spPr>
      </p:pic>
      <p:pic>
        <p:nvPicPr>
          <p:cNvPr id="168" name="Google Shape;168;p2"/>
          <p:cNvPicPr preferRelativeResize="0"/>
          <p:nvPr/>
        </p:nvPicPr>
        <p:blipFill rotWithShape="1">
          <a:blip r:embed="rId7">
            <a:alphaModFix/>
          </a:blip>
          <a:srcRect/>
          <a:stretch/>
        </p:blipFill>
        <p:spPr>
          <a:xfrm>
            <a:off x="1259313" y="1933090"/>
            <a:ext cx="1315759" cy="1029129"/>
          </a:xfrm>
          <a:prstGeom prst="rect">
            <a:avLst/>
          </a:prstGeom>
          <a:noFill/>
          <a:ln>
            <a:noFill/>
          </a:ln>
        </p:spPr>
      </p:pic>
      <p:grpSp>
        <p:nvGrpSpPr>
          <p:cNvPr id="169" name="Google Shape;169;p2"/>
          <p:cNvGrpSpPr/>
          <p:nvPr/>
        </p:nvGrpSpPr>
        <p:grpSpPr>
          <a:xfrm>
            <a:off x="3956368" y="3699919"/>
            <a:ext cx="2139769" cy="2198367"/>
            <a:chOff x="4876605" y="3393265"/>
            <a:chExt cx="2036694" cy="2036694"/>
          </a:xfrm>
        </p:grpSpPr>
        <p:sp>
          <p:nvSpPr>
            <p:cNvPr id="170" name="Google Shape;170;p2"/>
            <p:cNvSpPr/>
            <p:nvPr/>
          </p:nvSpPr>
          <p:spPr>
            <a:xfrm rot="-2700000">
              <a:off x="5174872" y="3691532"/>
              <a:ext cx="1440160" cy="1440160"/>
            </a:xfrm>
            <a:prstGeom prst="ellipse">
              <a:avLst/>
            </a:prstGeom>
            <a:solidFill>
              <a:schemeClr val="lt1"/>
            </a:solidFill>
            <a:ln w="63500" cap="flat" cmpd="sng">
              <a:solidFill>
                <a:srgbClr val="C877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71" name="Google Shape;171;p2"/>
            <p:cNvGrpSpPr/>
            <p:nvPr/>
          </p:nvGrpSpPr>
          <p:grpSpPr>
            <a:xfrm>
              <a:off x="4961363" y="4195588"/>
              <a:ext cx="432048" cy="432048"/>
              <a:chOff x="974114" y="2503130"/>
              <a:chExt cx="432048" cy="432048"/>
            </a:xfrm>
          </p:grpSpPr>
          <p:sp>
            <p:nvSpPr>
              <p:cNvPr id="172" name="Google Shape;172;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73" name="Google Shape;173;p2"/>
              <p:cNvSpPr txBox="1"/>
              <p:nvPr/>
            </p:nvSpPr>
            <p:spPr>
              <a:xfrm>
                <a:off x="1050388" y="2567057"/>
                <a:ext cx="279503" cy="2851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7</a:t>
                </a:r>
                <a:endParaRPr sz="1400" b="1">
                  <a:solidFill>
                    <a:schemeClr val="lt1"/>
                  </a:solidFill>
                  <a:latin typeface="Calibri"/>
                  <a:ea typeface="Calibri"/>
                  <a:cs typeface="Calibri"/>
                  <a:sym typeface="Calibri"/>
                </a:endParaRPr>
              </a:p>
            </p:txBody>
          </p:sp>
        </p:grpSp>
      </p:grpSp>
      <p:pic>
        <p:nvPicPr>
          <p:cNvPr id="174" name="Google Shape;174;p2"/>
          <p:cNvPicPr preferRelativeResize="0"/>
          <p:nvPr/>
        </p:nvPicPr>
        <p:blipFill rotWithShape="1">
          <a:blip r:embed="rId8">
            <a:alphaModFix/>
          </a:blip>
          <a:srcRect/>
          <a:stretch/>
        </p:blipFill>
        <p:spPr>
          <a:xfrm>
            <a:off x="4524714" y="4634932"/>
            <a:ext cx="1134338" cy="268161"/>
          </a:xfrm>
          <a:prstGeom prst="rect">
            <a:avLst/>
          </a:prstGeom>
          <a:noFill/>
          <a:ln>
            <a:noFill/>
          </a:ln>
        </p:spPr>
      </p:pic>
      <p:grpSp>
        <p:nvGrpSpPr>
          <p:cNvPr id="175" name="Google Shape;175;p2"/>
          <p:cNvGrpSpPr/>
          <p:nvPr/>
        </p:nvGrpSpPr>
        <p:grpSpPr>
          <a:xfrm>
            <a:off x="4884004" y="1552456"/>
            <a:ext cx="2139769" cy="2198367"/>
            <a:chOff x="4876605" y="3393265"/>
            <a:chExt cx="2036694" cy="2036694"/>
          </a:xfrm>
        </p:grpSpPr>
        <p:sp>
          <p:nvSpPr>
            <p:cNvPr id="176" name="Google Shape;176;p2"/>
            <p:cNvSpPr/>
            <p:nvPr/>
          </p:nvSpPr>
          <p:spPr>
            <a:xfrm rot="-2700000">
              <a:off x="5174872" y="3691532"/>
              <a:ext cx="1440160" cy="1440160"/>
            </a:xfrm>
            <a:prstGeom prst="ellipse">
              <a:avLst/>
            </a:prstGeom>
            <a:solidFill>
              <a:schemeClr val="lt1"/>
            </a:solidFill>
            <a:ln w="63500" cap="flat" cmpd="sng">
              <a:solidFill>
                <a:srgbClr val="CC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77" name="Google Shape;177;p2"/>
            <p:cNvGrpSpPr/>
            <p:nvPr/>
          </p:nvGrpSpPr>
          <p:grpSpPr>
            <a:xfrm>
              <a:off x="4961363" y="4195588"/>
              <a:ext cx="432048" cy="432048"/>
              <a:chOff x="974114" y="2503130"/>
              <a:chExt cx="432048" cy="432048"/>
            </a:xfrm>
          </p:grpSpPr>
          <p:sp>
            <p:nvSpPr>
              <p:cNvPr id="178" name="Google Shape;178;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79" name="Google Shape;179;p2"/>
              <p:cNvSpPr txBox="1"/>
              <p:nvPr/>
            </p:nvSpPr>
            <p:spPr>
              <a:xfrm>
                <a:off x="1050388" y="2567057"/>
                <a:ext cx="279503" cy="2851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3</a:t>
                </a:r>
                <a:endParaRPr sz="1400" b="1">
                  <a:solidFill>
                    <a:schemeClr val="lt1"/>
                  </a:solidFill>
                  <a:latin typeface="Calibri"/>
                  <a:ea typeface="Calibri"/>
                  <a:cs typeface="Calibri"/>
                  <a:sym typeface="Calibri"/>
                </a:endParaRPr>
              </a:p>
            </p:txBody>
          </p:sp>
        </p:grpSp>
      </p:grpSp>
      <p:grpSp>
        <p:nvGrpSpPr>
          <p:cNvPr id="180" name="Google Shape;180;p2"/>
          <p:cNvGrpSpPr/>
          <p:nvPr/>
        </p:nvGrpSpPr>
        <p:grpSpPr>
          <a:xfrm>
            <a:off x="1526149" y="3417565"/>
            <a:ext cx="2771568" cy="2771562"/>
            <a:chOff x="4876605" y="3393265"/>
            <a:chExt cx="2036694" cy="2036694"/>
          </a:xfrm>
        </p:grpSpPr>
        <p:sp>
          <p:nvSpPr>
            <p:cNvPr id="181" name="Google Shape;181;p2"/>
            <p:cNvSpPr/>
            <p:nvPr/>
          </p:nvSpPr>
          <p:spPr>
            <a:xfrm rot="-2700000">
              <a:off x="5174872" y="3691532"/>
              <a:ext cx="1440160" cy="1440160"/>
            </a:xfrm>
            <a:prstGeom prst="ellipse">
              <a:avLst/>
            </a:prstGeom>
            <a:solidFill>
              <a:schemeClr val="lt1"/>
            </a:solidFill>
            <a:ln w="63500" cap="flat" cmpd="sng">
              <a:solidFill>
                <a:srgbClr val="A62A8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182" name="Google Shape;182;p2"/>
            <p:cNvGrpSpPr/>
            <p:nvPr/>
          </p:nvGrpSpPr>
          <p:grpSpPr>
            <a:xfrm>
              <a:off x="4961363" y="4195588"/>
              <a:ext cx="432048" cy="432048"/>
              <a:chOff x="974114" y="2503130"/>
              <a:chExt cx="432048" cy="432048"/>
            </a:xfrm>
          </p:grpSpPr>
          <p:sp>
            <p:nvSpPr>
              <p:cNvPr id="183" name="Google Shape;183;p2"/>
              <p:cNvSpPr/>
              <p:nvPr/>
            </p:nvSpPr>
            <p:spPr>
              <a:xfrm>
                <a:off x="974114" y="2503130"/>
                <a:ext cx="432048" cy="432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84" name="Google Shape;184;p2"/>
              <p:cNvSpPr txBox="1"/>
              <p:nvPr/>
            </p:nvSpPr>
            <p:spPr>
              <a:xfrm>
                <a:off x="1050388" y="2596542"/>
                <a:ext cx="279503" cy="22617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6</a:t>
                </a:r>
                <a:endParaRPr sz="1400" b="1">
                  <a:solidFill>
                    <a:schemeClr val="lt1"/>
                  </a:solidFill>
                  <a:latin typeface="Calibri"/>
                  <a:ea typeface="Calibri"/>
                  <a:cs typeface="Calibri"/>
                  <a:sym typeface="Calibri"/>
                </a:endParaRPr>
              </a:p>
            </p:txBody>
          </p:sp>
        </p:grpSp>
      </p:grpSp>
      <p:pic>
        <p:nvPicPr>
          <p:cNvPr id="185" name="Google Shape;185;p2"/>
          <p:cNvPicPr preferRelativeResize="0"/>
          <p:nvPr/>
        </p:nvPicPr>
        <p:blipFill rotWithShape="1">
          <a:blip r:embed="rId9">
            <a:alphaModFix/>
          </a:blip>
          <a:srcRect/>
          <a:stretch/>
        </p:blipFill>
        <p:spPr>
          <a:xfrm>
            <a:off x="5480113" y="2214930"/>
            <a:ext cx="977138" cy="886941"/>
          </a:xfrm>
          <a:prstGeom prst="rect">
            <a:avLst/>
          </a:prstGeom>
          <a:noFill/>
          <a:ln>
            <a:noFill/>
          </a:ln>
        </p:spPr>
      </p:pic>
      <p:pic>
        <p:nvPicPr>
          <p:cNvPr id="186" name="Google Shape;186;p2"/>
          <p:cNvPicPr preferRelativeResize="0"/>
          <p:nvPr/>
        </p:nvPicPr>
        <p:blipFill rotWithShape="1">
          <a:blip r:embed="rId10">
            <a:alphaModFix/>
          </a:blip>
          <a:srcRect/>
          <a:stretch/>
        </p:blipFill>
        <p:spPr>
          <a:xfrm>
            <a:off x="6493815" y="4491144"/>
            <a:ext cx="1006856" cy="572980"/>
          </a:xfrm>
          <a:prstGeom prst="rect">
            <a:avLst/>
          </a:prstGeom>
          <a:noFill/>
          <a:ln>
            <a:noFill/>
          </a:ln>
        </p:spPr>
      </p:pic>
      <p:pic>
        <p:nvPicPr>
          <p:cNvPr id="187" name="Google Shape;187;p2"/>
          <p:cNvPicPr preferRelativeResize="0"/>
          <p:nvPr/>
        </p:nvPicPr>
        <p:blipFill rotWithShape="1">
          <a:blip r:embed="rId11">
            <a:alphaModFix/>
          </a:blip>
          <a:srcRect/>
          <a:stretch/>
        </p:blipFill>
        <p:spPr>
          <a:xfrm>
            <a:off x="2254811" y="4443540"/>
            <a:ext cx="1429204" cy="7136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90000"/>
              </a:lnSpc>
              <a:spcBef>
                <a:spcPts val="0"/>
              </a:spcBef>
              <a:spcAft>
                <a:spcPts val="0"/>
              </a:spcAft>
              <a:buClr>
                <a:srgbClr val="262626"/>
              </a:buClr>
              <a:buSzPct val="100000"/>
              <a:buNone/>
            </a:pPr>
            <a:r>
              <a:rPr lang="en-US" dirty="0"/>
              <a:t>SWOT Analysis</a:t>
            </a:r>
            <a:endParaRPr dirty="0"/>
          </a:p>
        </p:txBody>
      </p:sp>
      <p:sp>
        <p:nvSpPr>
          <p:cNvPr id="203" name="Google Shape;203;p4"/>
          <p:cNvSpPr/>
          <p:nvPr/>
        </p:nvSpPr>
        <p:spPr>
          <a:xfrm>
            <a:off x="6660906" y="4395591"/>
            <a:ext cx="1277529" cy="1277529"/>
          </a:xfrm>
          <a:prstGeom prst="ellipse">
            <a:avLst/>
          </a:prstGeom>
          <a:solidFill>
            <a:schemeClr val="accent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4" name="Google Shape;204;p4"/>
          <p:cNvSpPr/>
          <p:nvPr/>
        </p:nvSpPr>
        <p:spPr>
          <a:xfrm>
            <a:off x="4233319" y="4395591"/>
            <a:ext cx="1277529" cy="1277529"/>
          </a:xfrm>
          <a:prstGeom prst="ellipse">
            <a:avLst/>
          </a:pr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5" name="Google Shape;205;p4"/>
          <p:cNvSpPr/>
          <p:nvPr/>
        </p:nvSpPr>
        <p:spPr>
          <a:xfrm>
            <a:off x="6660906" y="2154139"/>
            <a:ext cx="1277529" cy="1277529"/>
          </a:xfrm>
          <a:prstGeom prst="ellipse">
            <a:avLst/>
          </a:pr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6" name="Google Shape;206;p4"/>
          <p:cNvSpPr/>
          <p:nvPr/>
        </p:nvSpPr>
        <p:spPr>
          <a:xfrm>
            <a:off x="4233319" y="2154139"/>
            <a:ext cx="1277529" cy="1277529"/>
          </a:xfrm>
          <a:prstGeom prst="ellipse">
            <a:avLst/>
          </a:prstGeom>
          <a:solidFill>
            <a:schemeClr val="accent4">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7" name="Google Shape;207;p4"/>
          <p:cNvSpPr/>
          <p:nvPr/>
        </p:nvSpPr>
        <p:spPr>
          <a:xfrm>
            <a:off x="5318995" y="3139146"/>
            <a:ext cx="1532819" cy="1532819"/>
          </a:xfrm>
          <a:prstGeom prst="ellipse">
            <a:avLst/>
          </a:prstGeom>
          <a:solidFill>
            <a:schemeClr val="accent6">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208" name="Google Shape;208;p4"/>
          <p:cNvGrpSpPr/>
          <p:nvPr/>
        </p:nvGrpSpPr>
        <p:grpSpPr>
          <a:xfrm rot="840000">
            <a:off x="3958613" y="1885304"/>
            <a:ext cx="1897950" cy="1806226"/>
            <a:chOff x="2637300" y="1939041"/>
            <a:chExt cx="1897950" cy="1806226"/>
          </a:xfrm>
        </p:grpSpPr>
        <p:sp>
          <p:nvSpPr>
            <p:cNvPr id="209" name="Google Shape;209;p4"/>
            <p:cNvSpPr/>
            <p:nvPr/>
          </p:nvSpPr>
          <p:spPr>
            <a:xfrm rot="1800000">
              <a:off x="4034433" y="3184574"/>
              <a:ext cx="504000" cy="12231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0" name="Google Shape;210;p4"/>
            <p:cNvSpPr/>
            <p:nvPr/>
          </p:nvSpPr>
          <p:spPr>
            <a:xfrm>
              <a:off x="3083212" y="2384954"/>
              <a:ext cx="914400" cy="91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1" name="Google Shape;211;p4"/>
            <p:cNvSpPr/>
            <p:nvPr/>
          </p:nvSpPr>
          <p:spPr>
            <a:xfrm rot="7200000">
              <a:off x="2879288" y="2181029"/>
              <a:ext cx="1322249" cy="1322249"/>
            </a:xfrm>
            <a:prstGeom prst="blockArc">
              <a:avLst>
                <a:gd name="adj1" fmla="val 10800000"/>
                <a:gd name="adj2" fmla="val 73902"/>
                <a:gd name="adj3" fmla="val 783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grpSp>
        <p:nvGrpSpPr>
          <p:cNvPr id="212" name="Google Shape;212;p4"/>
          <p:cNvGrpSpPr/>
          <p:nvPr/>
        </p:nvGrpSpPr>
        <p:grpSpPr>
          <a:xfrm rot="-840000" flipH="1">
            <a:off x="6286611" y="1889075"/>
            <a:ext cx="1929126" cy="1806226"/>
            <a:chOff x="2637300" y="1939041"/>
            <a:chExt cx="1929126" cy="1806226"/>
          </a:xfrm>
        </p:grpSpPr>
        <p:sp>
          <p:nvSpPr>
            <p:cNvPr id="213" name="Google Shape;213;p4"/>
            <p:cNvSpPr/>
            <p:nvPr/>
          </p:nvSpPr>
          <p:spPr>
            <a:xfrm>
              <a:off x="3083212" y="2384954"/>
              <a:ext cx="914400" cy="91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4" name="Google Shape;214;p4"/>
            <p:cNvSpPr/>
            <p:nvPr/>
          </p:nvSpPr>
          <p:spPr>
            <a:xfrm rot="7200000">
              <a:off x="2879288" y="2181029"/>
              <a:ext cx="1322249" cy="1322249"/>
            </a:xfrm>
            <a:prstGeom prst="blockArc">
              <a:avLst>
                <a:gd name="adj1" fmla="val 10800000"/>
                <a:gd name="adj2" fmla="val 73902"/>
                <a:gd name="adj3" fmla="val 783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15" name="Google Shape;215;p4"/>
            <p:cNvSpPr/>
            <p:nvPr/>
          </p:nvSpPr>
          <p:spPr>
            <a:xfrm rot="1800000">
              <a:off x="4032021" y="3193575"/>
              <a:ext cx="540000" cy="12231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216" name="Google Shape;216;p4"/>
          <p:cNvGrpSpPr/>
          <p:nvPr/>
        </p:nvGrpSpPr>
        <p:grpSpPr>
          <a:xfrm rot="9960000" flipH="1">
            <a:off x="3958150" y="4125543"/>
            <a:ext cx="1929126" cy="1806227"/>
            <a:chOff x="2637300" y="1939041"/>
            <a:chExt cx="1929126" cy="1806226"/>
          </a:xfrm>
        </p:grpSpPr>
        <p:sp>
          <p:nvSpPr>
            <p:cNvPr id="217" name="Google Shape;217;p4"/>
            <p:cNvSpPr/>
            <p:nvPr/>
          </p:nvSpPr>
          <p:spPr>
            <a:xfrm>
              <a:off x="3083212" y="2384954"/>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8" name="Google Shape;218;p4"/>
            <p:cNvSpPr/>
            <p:nvPr/>
          </p:nvSpPr>
          <p:spPr>
            <a:xfrm rot="7200000">
              <a:off x="2879288" y="2181029"/>
              <a:ext cx="1322249" cy="1322249"/>
            </a:xfrm>
            <a:prstGeom prst="blockArc">
              <a:avLst>
                <a:gd name="adj1" fmla="val 10800000"/>
                <a:gd name="adj2" fmla="val 73902"/>
                <a:gd name="adj3" fmla="val 783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19" name="Google Shape;219;p4"/>
            <p:cNvSpPr/>
            <p:nvPr/>
          </p:nvSpPr>
          <p:spPr>
            <a:xfrm rot="1800000">
              <a:off x="4032021" y="3193575"/>
              <a:ext cx="540000" cy="1223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220" name="Google Shape;220;p4"/>
          <p:cNvGrpSpPr/>
          <p:nvPr/>
        </p:nvGrpSpPr>
        <p:grpSpPr>
          <a:xfrm rot="-9960000">
            <a:off x="6297986" y="4126939"/>
            <a:ext cx="1917579" cy="1806227"/>
            <a:chOff x="2637300" y="1939041"/>
            <a:chExt cx="1917579" cy="1806226"/>
          </a:xfrm>
        </p:grpSpPr>
        <p:sp>
          <p:nvSpPr>
            <p:cNvPr id="221" name="Google Shape;221;p4"/>
            <p:cNvSpPr/>
            <p:nvPr/>
          </p:nvSpPr>
          <p:spPr>
            <a:xfrm>
              <a:off x="3083212" y="2384954"/>
              <a:ext cx="914400" cy="914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22" name="Google Shape;222;p4"/>
            <p:cNvSpPr/>
            <p:nvPr/>
          </p:nvSpPr>
          <p:spPr>
            <a:xfrm rot="7200000">
              <a:off x="2879288" y="2181029"/>
              <a:ext cx="1322249" cy="1322249"/>
            </a:xfrm>
            <a:prstGeom prst="blockArc">
              <a:avLst>
                <a:gd name="adj1" fmla="val 10800000"/>
                <a:gd name="adj2" fmla="val 73902"/>
                <a:gd name="adj3" fmla="val 783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23" name="Google Shape;223;p4"/>
            <p:cNvSpPr/>
            <p:nvPr/>
          </p:nvSpPr>
          <p:spPr>
            <a:xfrm rot="1800000">
              <a:off x="4054062" y="3195638"/>
              <a:ext cx="504000" cy="12231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224" name="Google Shape;224;p4"/>
          <p:cNvSpPr txBox="1"/>
          <p:nvPr/>
        </p:nvSpPr>
        <p:spPr>
          <a:xfrm>
            <a:off x="4539050" y="2345950"/>
            <a:ext cx="648072"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lt1"/>
                </a:solidFill>
                <a:latin typeface="Calibri"/>
                <a:ea typeface="Calibri"/>
                <a:cs typeface="Calibri"/>
                <a:sym typeface="Calibri"/>
              </a:rPr>
              <a:t>S</a:t>
            </a:r>
            <a:endParaRPr sz="4800" b="1">
              <a:solidFill>
                <a:schemeClr val="lt1"/>
              </a:solidFill>
              <a:latin typeface="Calibri"/>
              <a:ea typeface="Calibri"/>
              <a:cs typeface="Calibri"/>
              <a:sym typeface="Calibri"/>
            </a:endParaRPr>
          </a:p>
        </p:txBody>
      </p:sp>
      <p:sp>
        <p:nvSpPr>
          <p:cNvPr id="225" name="Google Shape;225;p4"/>
          <p:cNvSpPr txBox="1"/>
          <p:nvPr/>
        </p:nvSpPr>
        <p:spPr>
          <a:xfrm>
            <a:off x="4539050" y="4621140"/>
            <a:ext cx="648072"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lt1"/>
                </a:solidFill>
                <a:latin typeface="Calibri"/>
                <a:ea typeface="Calibri"/>
                <a:cs typeface="Calibri"/>
                <a:sym typeface="Calibri"/>
              </a:rPr>
              <a:t>O</a:t>
            </a:r>
            <a:endParaRPr sz="4800" b="1">
              <a:solidFill>
                <a:schemeClr val="lt1"/>
              </a:solidFill>
              <a:latin typeface="Calibri"/>
              <a:ea typeface="Calibri"/>
              <a:cs typeface="Calibri"/>
              <a:sym typeface="Calibri"/>
            </a:endParaRPr>
          </a:p>
        </p:txBody>
      </p:sp>
      <p:sp>
        <p:nvSpPr>
          <p:cNvPr id="226" name="Google Shape;226;p4"/>
          <p:cNvSpPr txBox="1"/>
          <p:nvPr/>
        </p:nvSpPr>
        <p:spPr>
          <a:xfrm>
            <a:off x="7003529" y="4621140"/>
            <a:ext cx="648072"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lt1"/>
                </a:solidFill>
                <a:latin typeface="Calibri"/>
                <a:ea typeface="Calibri"/>
                <a:cs typeface="Calibri"/>
                <a:sym typeface="Calibri"/>
              </a:rPr>
              <a:t>T</a:t>
            </a:r>
            <a:endParaRPr sz="4800" b="1">
              <a:solidFill>
                <a:schemeClr val="lt1"/>
              </a:solidFill>
              <a:latin typeface="Calibri"/>
              <a:ea typeface="Calibri"/>
              <a:cs typeface="Calibri"/>
              <a:sym typeface="Calibri"/>
            </a:endParaRPr>
          </a:p>
        </p:txBody>
      </p:sp>
      <p:sp>
        <p:nvSpPr>
          <p:cNvPr id="227" name="Google Shape;227;p4"/>
          <p:cNvSpPr txBox="1"/>
          <p:nvPr/>
        </p:nvSpPr>
        <p:spPr>
          <a:xfrm>
            <a:off x="7003529" y="2345950"/>
            <a:ext cx="648072"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lt1"/>
                </a:solidFill>
                <a:latin typeface="Calibri"/>
                <a:ea typeface="Calibri"/>
                <a:cs typeface="Calibri"/>
                <a:sym typeface="Calibri"/>
              </a:rPr>
              <a:t>W</a:t>
            </a:r>
            <a:endParaRPr sz="4800" b="1">
              <a:solidFill>
                <a:schemeClr val="lt1"/>
              </a:solidFill>
              <a:latin typeface="Calibri"/>
              <a:ea typeface="Calibri"/>
              <a:cs typeface="Calibri"/>
              <a:sym typeface="Calibri"/>
            </a:endParaRPr>
          </a:p>
        </p:txBody>
      </p:sp>
      <p:grpSp>
        <p:nvGrpSpPr>
          <p:cNvPr id="228" name="Google Shape;228;p4"/>
          <p:cNvGrpSpPr/>
          <p:nvPr/>
        </p:nvGrpSpPr>
        <p:grpSpPr>
          <a:xfrm>
            <a:off x="544162" y="4395591"/>
            <a:ext cx="3318090" cy="1550625"/>
            <a:chOff x="5876821" y="1373333"/>
            <a:chExt cx="1820621" cy="1103152"/>
          </a:xfrm>
        </p:grpSpPr>
        <p:sp>
          <p:nvSpPr>
            <p:cNvPr id="229" name="Google Shape;229;p4"/>
            <p:cNvSpPr txBox="1"/>
            <p:nvPr/>
          </p:nvSpPr>
          <p:spPr>
            <a:xfrm>
              <a:off x="5876821" y="1373333"/>
              <a:ext cx="1712586" cy="2408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3F3F3F"/>
                  </a:solidFill>
                  <a:latin typeface="Arial" panose="020B0604020202020204" pitchFamily="34" charset="0"/>
                  <a:ea typeface="Calibri"/>
                  <a:cs typeface="Arial" panose="020B0604020202020204" pitchFamily="34" charset="0"/>
                  <a:sym typeface="Calibri"/>
                </a:rPr>
                <a:t>Opportunities</a:t>
              </a:r>
              <a:endParaRPr sz="1600" b="1" dirty="0">
                <a:solidFill>
                  <a:srgbClr val="3F3F3F"/>
                </a:solidFill>
                <a:latin typeface="Arial" panose="020B0604020202020204" pitchFamily="34" charset="0"/>
                <a:ea typeface="Calibri"/>
                <a:cs typeface="Arial" panose="020B0604020202020204" pitchFamily="34" charset="0"/>
                <a:sym typeface="Calibri"/>
              </a:endParaRPr>
            </a:p>
          </p:txBody>
        </p:sp>
        <p:sp>
          <p:nvSpPr>
            <p:cNvPr id="230" name="Google Shape;230;p4"/>
            <p:cNvSpPr txBox="1"/>
            <p:nvPr/>
          </p:nvSpPr>
          <p:spPr>
            <a:xfrm>
              <a:off x="5984856" y="1644467"/>
              <a:ext cx="1712586" cy="832018"/>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New Environmental Policies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Lack Of Sachets In Organic Products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Positive Customer Sentiments Towards Eco-Friendly Alternatives</a:t>
              </a:r>
              <a:endParaRPr sz="1400" dirty="0">
                <a:solidFill>
                  <a:srgbClr val="3F3F3F"/>
                </a:solidFill>
                <a:latin typeface="Arial" panose="020B0604020202020204" pitchFamily="34" charset="0"/>
                <a:ea typeface="Calibri"/>
                <a:cs typeface="Arial" panose="020B0604020202020204" pitchFamily="34" charset="0"/>
                <a:sym typeface="Calibri"/>
              </a:endParaRPr>
            </a:p>
          </p:txBody>
        </p:sp>
      </p:grpSp>
      <p:grpSp>
        <p:nvGrpSpPr>
          <p:cNvPr id="231" name="Google Shape;231;p4"/>
          <p:cNvGrpSpPr/>
          <p:nvPr/>
        </p:nvGrpSpPr>
        <p:grpSpPr>
          <a:xfrm>
            <a:off x="214985" y="1916471"/>
            <a:ext cx="4036995" cy="1938912"/>
            <a:chOff x="6109574" y="1545193"/>
            <a:chExt cx="1958236" cy="1379389"/>
          </a:xfrm>
        </p:grpSpPr>
        <p:sp>
          <p:nvSpPr>
            <p:cNvPr id="232" name="Google Shape;232;p4"/>
            <p:cNvSpPr txBox="1"/>
            <p:nvPr/>
          </p:nvSpPr>
          <p:spPr>
            <a:xfrm>
              <a:off x="6109574" y="1545193"/>
              <a:ext cx="1712586" cy="2408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3F3F3F"/>
                  </a:solidFill>
                  <a:latin typeface="Arial" panose="020B0604020202020204" pitchFamily="34" charset="0"/>
                  <a:ea typeface="Calibri"/>
                  <a:cs typeface="Arial" panose="020B0604020202020204" pitchFamily="34" charset="0"/>
                  <a:sym typeface="Calibri"/>
                </a:rPr>
                <a:t>Strengths</a:t>
              </a:r>
              <a:endParaRPr sz="1600" b="1" dirty="0">
                <a:solidFill>
                  <a:srgbClr val="3F3F3F"/>
                </a:solidFill>
                <a:latin typeface="Arial" panose="020B0604020202020204" pitchFamily="34" charset="0"/>
                <a:ea typeface="Calibri"/>
                <a:cs typeface="Arial" panose="020B0604020202020204" pitchFamily="34" charset="0"/>
                <a:sym typeface="Calibri"/>
              </a:endParaRPr>
            </a:p>
          </p:txBody>
        </p:sp>
        <p:sp>
          <p:nvSpPr>
            <p:cNvPr id="233" name="Google Shape;233;p4"/>
            <p:cNvSpPr txBox="1"/>
            <p:nvPr/>
          </p:nvSpPr>
          <p:spPr>
            <a:xfrm>
              <a:off x="6361859" y="1786020"/>
              <a:ext cx="1705951" cy="1138562"/>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Product Quality and Product Innovation</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Reliable Suppliers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Proven Business Model</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Investment In Technology &amp; Innovation</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Customer-centric Products </a:t>
              </a:r>
              <a:endParaRPr sz="1400" dirty="0">
                <a:latin typeface="Arial" panose="020B0604020202020204" pitchFamily="34" charset="0"/>
                <a:cs typeface="Arial" panose="020B0604020202020204" pitchFamily="34" charset="0"/>
              </a:endParaRPr>
            </a:p>
            <a:p>
              <a:pPr marL="171450" marR="0" lvl="0" indent="-95250" algn="l" rtl="0">
                <a:spcBef>
                  <a:spcPts val="0"/>
                </a:spcBef>
                <a:spcAft>
                  <a:spcPts val="0"/>
                </a:spcAft>
                <a:buClr>
                  <a:schemeClr val="dk1"/>
                </a:buClr>
                <a:buSzPts val="1200"/>
                <a:buFont typeface="Noto Sans Symbols"/>
                <a:buNone/>
              </a:pPr>
              <a:endParaRPr sz="1400" dirty="0">
                <a:solidFill>
                  <a:srgbClr val="3F3F3F"/>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1400" dirty="0">
                <a:solidFill>
                  <a:srgbClr val="3F3F3F"/>
                </a:solidFill>
                <a:latin typeface="Arial" panose="020B0604020202020204" pitchFamily="34" charset="0"/>
                <a:ea typeface="Calibri"/>
                <a:cs typeface="Arial" panose="020B0604020202020204" pitchFamily="34" charset="0"/>
                <a:sym typeface="Calibri"/>
              </a:endParaRPr>
            </a:p>
          </p:txBody>
        </p:sp>
      </p:grpSp>
      <p:grpSp>
        <p:nvGrpSpPr>
          <p:cNvPr id="234" name="Google Shape;234;p4"/>
          <p:cNvGrpSpPr/>
          <p:nvPr/>
        </p:nvGrpSpPr>
        <p:grpSpPr>
          <a:xfrm>
            <a:off x="7681869" y="4392044"/>
            <a:ext cx="4166401" cy="2677537"/>
            <a:chOff x="6027008" y="1234552"/>
            <a:chExt cx="1980581" cy="1904865"/>
          </a:xfrm>
        </p:grpSpPr>
        <p:sp>
          <p:nvSpPr>
            <p:cNvPr id="235" name="Google Shape;235;p4"/>
            <p:cNvSpPr txBox="1"/>
            <p:nvPr/>
          </p:nvSpPr>
          <p:spPr>
            <a:xfrm>
              <a:off x="6027008" y="1234552"/>
              <a:ext cx="1712586" cy="2408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3F3F3F"/>
                  </a:solidFill>
                  <a:latin typeface="Arial" panose="020B0604020202020204" pitchFamily="34" charset="0"/>
                  <a:ea typeface="Calibri"/>
                  <a:cs typeface="Arial" panose="020B0604020202020204" pitchFamily="34" charset="0"/>
                  <a:sym typeface="Calibri"/>
                </a:rPr>
                <a:t>Threats</a:t>
              </a:r>
              <a:endParaRPr sz="1600" b="1" dirty="0">
                <a:solidFill>
                  <a:srgbClr val="3F3F3F"/>
                </a:solidFill>
                <a:latin typeface="Arial" panose="020B0604020202020204" pitchFamily="34" charset="0"/>
                <a:ea typeface="Calibri"/>
                <a:cs typeface="Arial" panose="020B0604020202020204" pitchFamily="34" charset="0"/>
                <a:sym typeface="Calibri"/>
              </a:endParaRPr>
            </a:p>
          </p:txBody>
        </p:sp>
        <p:sp>
          <p:nvSpPr>
            <p:cNvPr id="236" name="Google Shape;236;p4"/>
            <p:cNvSpPr txBox="1"/>
            <p:nvPr/>
          </p:nvSpPr>
          <p:spPr>
            <a:xfrm>
              <a:off x="6295003" y="1541039"/>
              <a:ext cx="1712586" cy="1598378"/>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Operational Difficulties Due To Lockdown</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Changing Regulatory Frameworks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Multiple Large, Established Competitors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Rise In Inflation</a:t>
              </a:r>
              <a:endParaRPr sz="1400" dirty="0">
                <a:latin typeface="Arial" panose="020B0604020202020204" pitchFamily="34" charset="0"/>
                <a:cs typeface="Arial" panose="020B0604020202020204" pitchFamily="34" charset="0"/>
              </a:endParaRPr>
            </a:p>
            <a:p>
              <a:pPr marL="171450" marR="0" lvl="0" indent="-95250" algn="l" rtl="0">
                <a:spcBef>
                  <a:spcPts val="0"/>
                </a:spcBef>
                <a:spcAft>
                  <a:spcPts val="0"/>
                </a:spcAft>
                <a:buClr>
                  <a:schemeClr val="dk1"/>
                </a:buClr>
                <a:buSzPts val="1200"/>
                <a:buFont typeface="Noto Sans Symbols"/>
                <a:buNone/>
              </a:pPr>
              <a:endParaRPr sz="1400" dirty="0">
                <a:solidFill>
                  <a:srgbClr val="3F3F3F"/>
                </a:solidFill>
                <a:latin typeface="Arial" panose="020B0604020202020204" pitchFamily="34" charset="0"/>
                <a:ea typeface="Calibri"/>
                <a:cs typeface="Arial" panose="020B0604020202020204" pitchFamily="34" charset="0"/>
                <a:sym typeface="Calibri"/>
              </a:endParaRPr>
            </a:p>
            <a:p>
              <a:pPr marL="171450" marR="0" lvl="0" indent="-95250" algn="l" rtl="0">
                <a:spcBef>
                  <a:spcPts val="0"/>
                </a:spcBef>
                <a:spcAft>
                  <a:spcPts val="0"/>
                </a:spcAft>
                <a:buClr>
                  <a:schemeClr val="dk1"/>
                </a:buClr>
                <a:buSzPts val="1200"/>
                <a:buFont typeface="Noto Sans Symbols"/>
                <a:buNone/>
              </a:pPr>
              <a:endParaRPr sz="1400" dirty="0">
                <a:solidFill>
                  <a:srgbClr val="3F3F3F"/>
                </a:solidFill>
                <a:latin typeface="Arial" panose="020B0604020202020204" pitchFamily="34" charset="0"/>
                <a:ea typeface="Calibri"/>
                <a:cs typeface="Arial" panose="020B0604020202020204" pitchFamily="34" charset="0"/>
                <a:sym typeface="Calibri"/>
              </a:endParaRPr>
            </a:p>
            <a:p>
              <a:pPr marL="171450" marR="0" lvl="0" indent="-95250" algn="l" rtl="0">
                <a:spcBef>
                  <a:spcPts val="0"/>
                </a:spcBef>
                <a:spcAft>
                  <a:spcPts val="0"/>
                </a:spcAft>
                <a:buClr>
                  <a:schemeClr val="dk1"/>
                </a:buClr>
                <a:buSzPts val="1200"/>
                <a:buFont typeface="Noto Sans Symbols"/>
                <a:buNone/>
              </a:pPr>
              <a:endParaRPr sz="1400" dirty="0">
                <a:solidFill>
                  <a:srgbClr val="3F3F3F"/>
                </a:solidFill>
                <a:latin typeface="Arial" panose="020B0604020202020204" pitchFamily="34" charset="0"/>
                <a:ea typeface="Calibri"/>
                <a:cs typeface="Arial" panose="020B0604020202020204" pitchFamily="34" charset="0"/>
                <a:sym typeface="Calibri"/>
              </a:endParaRPr>
            </a:p>
            <a:p>
              <a:pPr marL="171450" marR="0" lvl="0" indent="-95250" algn="l" rtl="0">
                <a:spcBef>
                  <a:spcPts val="0"/>
                </a:spcBef>
                <a:spcAft>
                  <a:spcPts val="0"/>
                </a:spcAft>
                <a:buClr>
                  <a:schemeClr val="dk1"/>
                </a:buClr>
                <a:buSzPts val="1200"/>
                <a:buFont typeface="Noto Sans Symbols"/>
                <a:buNone/>
              </a:pPr>
              <a:endParaRPr sz="1400" dirty="0">
                <a:solidFill>
                  <a:srgbClr val="3F3F3F"/>
                </a:solidFill>
                <a:latin typeface="Arial" panose="020B0604020202020204" pitchFamily="34" charset="0"/>
                <a:ea typeface="Calibri"/>
                <a:cs typeface="Arial" panose="020B0604020202020204" pitchFamily="34" charset="0"/>
                <a:sym typeface="Calibri"/>
              </a:endParaRPr>
            </a:p>
          </p:txBody>
        </p:sp>
      </p:grpSp>
      <p:grpSp>
        <p:nvGrpSpPr>
          <p:cNvPr id="237" name="Google Shape;237;p4"/>
          <p:cNvGrpSpPr/>
          <p:nvPr/>
        </p:nvGrpSpPr>
        <p:grpSpPr>
          <a:xfrm>
            <a:off x="7865026" y="1863627"/>
            <a:ext cx="3419480" cy="1769847"/>
            <a:chOff x="6010232" y="1507598"/>
            <a:chExt cx="1876922" cy="1259111"/>
          </a:xfrm>
        </p:grpSpPr>
        <p:sp>
          <p:nvSpPr>
            <p:cNvPr id="238" name="Google Shape;238;p4"/>
            <p:cNvSpPr txBox="1"/>
            <p:nvPr/>
          </p:nvSpPr>
          <p:spPr>
            <a:xfrm>
              <a:off x="6010232" y="1507598"/>
              <a:ext cx="1712586" cy="2408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3F3F3F"/>
                  </a:solidFill>
                  <a:latin typeface="Arial" panose="020B0604020202020204" pitchFamily="34" charset="0"/>
                  <a:ea typeface="Calibri"/>
                  <a:cs typeface="Arial" panose="020B0604020202020204" pitchFamily="34" charset="0"/>
                  <a:sym typeface="Calibri"/>
                </a:rPr>
                <a:t>Weaknesses</a:t>
              </a:r>
              <a:endParaRPr sz="1600" b="1" dirty="0">
                <a:solidFill>
                  <a:srgbClr val="3F3F3F"/>
                </a:solidFill>
                <a:latin typeface="Arial" panose="020B0604020202020204" pitchFamily="34" charset="0"/>
                <a:ea typeface="Calibri"/>
                <a:cs typeface="Arial" panose="020B0604020202020204" pitchFamily="34" charset="0"/>
                <a:sym typeface="Calibri"/>
              </a:endParaRPr>
            </a:p>
          </p:txBody>
        </p:sp>
        <p:sp>
          <p:nvSpPr>
            <p:cNvPr id="239" name="Google Shape;239;p4"/>
            <p:cNvSpPr txBox="1"/>
            <p:nvPr/>
          </p:nvSpPr>
          <p:spPr>
            <a:xfrm>
              <a:off x="6174568" y="1781420"/>
              <a:ext cx="1712586" cy="98528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No Physical Outlets</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Low Budget For Marketing</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Narrow Social Media Presence</a:t>
              </a:r>
              <a:endParaRPr sz="1400" dirty="0">
                <a:latin typeface="Arial" panose="020B0604020202020204" pitchFamily="34" charset="0"/>
                <a:cs typeface="Arial" panose="020B0604020202020204" pitchFamily="34" charset="0"/>
              </a:endParaRPr>
            </a:p>
            <a:p>
              <a:pPr marL="171450" marR="0" lvl="0" indent="-171450" algn="l" rtl="0">
                <a:spcBef>
                  <a:spcPts val="0"/>
                </a:spcBef>
                <a:spcAft>
                  <a:spcPts val="0"/>
                </a:spcAft>
                <a:buClr>
                  <a:srgbClr val="3F3F3F"/>
                </a:buClr>
                <a:buSzPts val="1200"/>
                <a:buFont typeface="Noto Sans Symbols"/>
                <a:buChar char="⮚"/>
              </a:pPr>
              <a:r>
                <a:rPr lang="en-US" sz="1400" dirty="0">
                  <a:solidFill>
                    <a:srgbClr val="3F3F3F"/>
                  </a:solidFill>
                  <a:latin typeface="Arial" panose="020B0604020202020204" pitchFamily="34" charset="0"/>
                  <a:ea typeface="Calibri"/>
                  <a:cs typeface="Arial" panose="020B0604020202020204" pitchFamily="34" charset="0"/>
                  <a:sym typeface="Calibri"/>
                </a:rPr>
                <a:t>Lack of Waste Management Policies</a:t>
              </a:r>
              <a:endParaRPr sz="14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400" dirty="0">
                  <a:solidFill>
                    <a:srgbClr val="3F3F3F"/>
                  </a:solidFill>
                  <a:latin typeface="Arial" panose="020B0604020202020204" pitchFamily="34" charset="0"/>
                  <a:ea typeface="Calibri"/>
                  <a:cs typeface="Arial" panose="020B0604020202020204" pitchFamily="34" charset="0"/>
                  <a:sym typeface="Calibri"/>
                </a:rPr>
                <a:t>    </a:t>
              </a:r>
              <a:endParaRPr sz="1400" dirty="0">
                <a:solidFill>
                  <a:srgbClr val="3F3F3F"/>
                </a:solidFill>
                <a:latin typeface="Arial" panose="020B0604020202020204" pitchFamily="34" charset="0"/>
                <a:ea typeface="Calibri"/>
                <a:cs typeface="Arial" panose="020B0604020202020204" pitchFamily="34" charset="0"/>
                <a:sym typeface="Calibri"/>
              </a:endParaRPr>
            </a:p>
          </p:txBody>
        </p:sp>
      </p:grpSp>
      <p:sp>
        <p:nvSpPr>
          <p:cNvPr id="240" name="Google Shape;240;p4"/>
          <p:cNvSpPr/>
          <p:nvPr/>
        </p:nvSpPr>
        <p:spPr>
          <a:xfrm>
            <a:off x="5510176" y="3330327"/>
            <a:ext cx="1150452" cy="115045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41" name="Google Shape;241;p4"/>
          <p:cNvSpPr txBox="1"/>
          <p:nvPr/>
        </p:nvSpPr>
        <p:spPr>
          <a:xfrm>
            <a:off x="5507635" y="3684979"/>
            <a:ext cx="117673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SWOT</a:t>
            </a:r>
            <a:endParaRPr sz="2400" b="1">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ver and End Slide Master">
  <a:themeElements>
    <a:clrScheme name="ALLPPT-413">
      <a:dk1>
        <a:sysClr val="windowText" lastClr="000000"/>
      </a:dk1>
      <a:lt1>
        <a:sysClr val="window" lastClr="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3">
      <a:dk1>
        <a:sysClr val="windowText" lastClr="000000"/>
      </a:dk1>
      <a:lt1>
        <a:sysClr val="window" lastClr="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3376</TotalTime>
  <Words>2608</Words>
  <Application>Microsoft Office PowerPoint</Application>
  <PresentationFormat>Widescreen</PresentationFormat>
  <Paragraphs>367</Paragraphs>
  <Slides>24</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Bahnschrift SemiCondensed</vt:lpstr>
      <vt:lpstr>Calibri</vt:lpstr>
      <vt:lpstr>Noto Sans Symbols</vt:lpstr>
      <vt:lpstr>Open Sans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Mohit Kiradoo</cp:lastModifiedBy>
  <cp:revision>171</cp:revision>
  <dcterms:created xsi:type="dcterms:W3CDTF">2020-01-20T05:08:25Z</dcterms:created>
  <dcterms:modified xsi:type="dcterms:W3CDTF">2021-07-11T09:58:54Z</dcterms:modified>
</cp:coreProperties>
</file>